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75" r:id="rId4"/>
    <p:sldId id="272" r:id="rId5"/>
    <p:sldId id="276" r:id="rId6"/>
    <p:sldId id="264" r:id="rId7"/>
    <p:sldId id="266" r:id="rId8"/>
    <p:sldId id="258" r:id="rId9"/>
    <p:sldId id="277" r:id="rId1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964"/>
    <a:srgbClr val="FF0000"/>
    <a:srgbClr val="0069B8"/>
    <a:srgbClr val="004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6287" autoAdjust="0"/>
  </p:normalViewPr>
  <p:slideViewPr>
    <p:cSldViewPr>
      <p:cViewPr varScale="1">
        <p:scale>
          <a:sx n="78" d="100"/>
          <a:sy n="78" d="100"/>
        </p:scale>
        <p:origin x="1579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296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E4D5F1-9080-4830-B75A-3D7D8BDE24DA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74E5F4-74BD-4286-BEEE-E0F91DDC20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34165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92586B-6224-479B-A1D3-D96F423BCE95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C90642-A40F-40E1-9AFC-2DB90DF296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3410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Gesamtausgaben des Investiven Budget der Senatorin für Arbeit, Soziales, Jugend und Integration sowie durch zusätzliche Drittmittel im Jahr 2023 für Burglesum: ~130.000 € 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90642-A40F-40E1-9AFC-2DB90DF296CD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378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Bedarfe aus meiner Sicht </a:t>
            </a:r>
          </a:p>
          <a:p>
            <a:r>
              <a:rPr lang="de-DE" dirty="0"/>
              <a:t>Ausbau von inklusiven Angeboten</a:t>
            </a:r>
          </a:p>
          <a:p>
            <a:r>
              <a:rPr lang="de-DE" dirty="0"/>
              <a:t>Nachhaltigkeit</a:t>
            </a:r>
          </a:p>
          <a:p>
            <a:r>
              <a:rPr lang="de-DE" dirty="0"/>
              <a:t>Klimaanpassung</a:t>
            </a:r>
          </a:p>
          <a:p>
            <a:r>
              <a:rPr lang="de-DE" dirty="0"/>
              <a:t>Licht und Ausbau Jugendplätze</a:t>
            </a:r>
          </a:p>
          <a:p>
            <a:r>
              <a:rPr lang="de-DE" dirty="0"/>
              <a:t>Schilder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90642-A40F-40E1-9AFC-2DB90DF296CD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5735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altLang="de-DE" dirty="0">
                <a:latin typeface="Arial" charset="0"/>
              </a:rPr>
              <a:t>Titel/ Hauptüberschrift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8" name="Datumsplatzhalter 3"/>
          <p:cNvSpPr>
            <a:spLocks noGrp="1"/>
          </p:cNvSpPr>
          <p:nvPr>
            <p:ph type="dt" sz="half" idx="2"/>
          </p:nvPr>
        </p:nvSpPr>
        <p:spPr>
          <a:xfrm>
            <a:off x="470447" y="6250476"/>
            <a:ext cx="10591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Datum</a:t>
            </a:r>
            <a:endParaRPr lang="de-DE" dirty="0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123728" y="6250476"/>
            <a:ext cx="24511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vortragende Person / OKZ</a:t>
            </a:r>
          </a:p>
        </p:txBody>
      </p:sp>
      <p:pic>
        <p:nvPicPr>
          <p:cNvPr id="11" name="Picture 2" descr="Auf dem Bild sind die schwarzen Schriftzüge Amt für Soziale DIenste und freie Hansestadt Bremen neben einem roten bremer Schlüssel abgebildet. " title="FHB und AfSD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6103358"/>
            <a:ext cx="2964533" cy="505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8264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_und_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eck 13" descr="Auf der Folie befindet sich eine rote Akzentlinie." title="Rote Akzentlinie"/>
          <p:cNvSpPr/>
          <p:nvPr userDrawn="1"/>
        </p:nvSpPr>
        <p:spPr>
          <a:xfrm>
            <a:off x="467544" y="935008"/>
            <a:ext cx="8208912" cy="5886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Inhaltsplatzhalter 2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4693682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>
            <a:lvl1pPr algn="l"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2"/>
          </p:nvPr>
        </p:nvSpPr>
        <p:spPr>
          <a:xfrm>
            <a:off x="470447" y="6250476"/>
            <a:ext cx="10591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Datum</a:t>
            </a:r>
            <a:endParaRPr lang="de-DE" dirty="0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123728" y="6250476"/>
            <a:ext cx="24511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vortragende Person / OKZ</a:t>
            </a:r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5169006" y="6250476"/>
            <a:ext cx="10591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B18A685-487A-4CF6-ACD5-C7D4C0DA8FFF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1" name="Picture 2" descr="Auf dem Bild sind die schwarzen Schriftzüge Amt für Soziale DIenste und freie Hansestadt Bremen neben einem roten bremer Schlüssel abgebildet. " title="FHB und AfSD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6217692"/>
            <a:ext cx="2242592" cy="382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9641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>
            <a:lvl1pPr algn="l"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67544" y="1289073"/>
            <a:ext cx="4038600" cy="4525963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32212" y="1286176"/>
            <a:ext cx="4038600" cy="4525963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3" name="Rechteck 12" descr="Auf der Folie befindet sich eine rote Akzentlinie." title="Rote Akzentlinie"/>
          <p:cNvSpPr/>
          <p:nvPr userDrawn="1"/>
        </p:nvSpPr>
        <p:spPr>
          <a:xfrm>
            <a:off x="467544" y="935008"/>
            <a:ext cx="8208912" cy="5886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>
          <a:xfrm>
            <a:off x="470447" y="6250476"/>
            <a:ext cx="10591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Datum</a:t>
            </a:r>
            <a:endParaRPr lang="de-DE" dirty="0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123728" y="6250476"/>
            <a:ext cx="24511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vortragende Person / OKZ</a:t>
            </a:r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5169006" y="6250476"/>
            <a:ext cx="10591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B18A685-487A-4CF6-ACD5-C7D4C0DA8FFF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1" name="Picture 2" descr="Auf dem Bild sind die schwarzen Schriftzüge Amt für Soziale DIenste und freie Hansestadt Bremen neben einem roten bremer Schlüssel abgebildet. " title="FHB und AfSD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6217692"/>
            <a:ext cx="2242592" cy="382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5644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70447" y="6250476"/>
            <a:ext cx="10591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Datum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123728" y="6250476"/>
            <a:ext cx="24511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vortragende Person / OKZ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5169006" y="6250476"/>
            <a:ext cx="10591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B18A685-487A-4CF6-ACD5-C7D4C0DA8FFF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8" name="Picture 2" descr="Auf dem Bild sind die schwarzen Schriftzüge Amt für Soziale DIenste und freie Hansestadt Bremen neben einem roten bremer Schlüssel abgebildet. " title="FHB und AfSD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6217692"/>
            <a:ext cx="2242592" cy="382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0407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Autofit/>
          </a:bodyPr>
          <a:lstStyle>
            <a:lvl1pPr algn="l">
              <a:defRPr sz="2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10" name="Datumsplatzhalter 3"/>
          <p:cNvSpPr>
            <a:spLocks noGrp="1"/>
          </p:cNvSpPr>
          <p:nvPr>
            <p:ph type="dt" sz="half" idx="10"/>
          </p:nvPr>
        </p:nvSpPr>
        <p:spPr>
          <a:xfrm>
            <a:off x="470447" y="6250476"/>
            <a:ext cx="10591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Datum</a:t>
            </a:r>
            <a:endParaRPr lang="de-DE" dirty="0"/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123728" y="6250476"/>
            <a:ext cx="24511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vortragende Person / OKZ</a:t>
            </a:r>
          </a:p>
        </p:txBody>
      </p:sp>
      <p:pic>
        <p:nvPicPr>
          <p:cNvPr id="13" name="Picture 2" descr="Auf dem Bild sind die schwarzen Schriftzüge Amt für Soziale DIenste und freie Hansestadt Bremen neben einem roten bremer Schlüssel abgebildet. " title="FHB und AfSD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6217692"/>
            <a:ext cx="2242592" cy="382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1972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Datum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vortragende Person / OKZ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B18A685-487A-4CF6-ACD5-C7D4C0DA8FFF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75178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2" r:id="rId3"/>
    <p:sldLayoutId id="2147483654" r:id="rId4"/>
    <p:sldLayoutId id="2147483657" r:id="rId5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1470025"/>
          </a:xfrm>
        </p:spPr>
        <p:txBody>
          <a:bodyPr/>
          <a:lstStyle/>
          <a:p>
            <a:r>
              <a:rPr lang="de-DE" dirty="0"/>
              <a:t>Fachdienst Spielraumförderung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573016"/>
            <a:ext cx="6400800" cy="1752600"/>
          </a:xfrm>
        </p:spPr>
        <p:txBody>
          <a:bodyPr/>
          <a:lstStyle/>
          <a:p>
            <a:r>
              <a:rPr lang="de-DE" sz="3600" b="1" dirty="0"/>
              <a:t>Stadtteil: Blumenthal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 dirty="0"/>
              <a:t>12.05.2026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/>
              <a:t>Olesya Golovan</a:t>
            </a:r>
          </a:p>
        </p:txBody>
      </p:sp>
    </p:spTree>
    <p:extLst>
      <p:ext uri="{BB962C8B-B14F-4D97-AF65-F5344CB8AC3E}">
        <p14:creationId xmlns:p14="http://schemas.microsoft.com/office/powerpoint/2010/main" val="4126535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79512" y="993892"/>
            <a:ext cx="8496944" cy="5256584"/>
          </a:xfrm>
        </p:spPr>
        <p:txBody>
          <a:bodyPr>
            <a:normAutofit/>
          </a:bodyPr>
          <a:lstStyle/>
          <a:p>
            <a:pPr marL="914400" lvl="1" indent="-457200" algn="l">
              <a:buAutoNum type="arabicPeriod"/>
            </a:pPr>
            <a:r>
              <a:rPr lang="de-DE" sz="2400" dirty="0">
                <a:solidFill>
                  <a:schemeClr val="tx1"/>
                </a:solidFill>
              </a:rPr>
              <a:t>Finanzrückblick 2025</a:t>
            </a:r>
          </a:p>
          <a:p>
            <a:pPr marL="914400" lvl="1" indent="-457200" algn="l">
              <a:buAutoNum type="arabicPeriod"/>
            </a:pPr>
            <a:r>
              <a:rPr lang="de-DE" sz="2400" dirty="0">
                <a:solidFill>
                  <a:schemeClr val="tx1"/>
                </a:solidFill>
              </a:rPr>
              <a:t>Planungen und Vorhaben 2026</a:t>
            </a:r>
          </a:p>
          <a:p>
            <a:pPr marL="914400" lvl="1" indent="-457200" algn="l">
              <a:buAutoNum type="arabicPeriod"/>
            </a:pPr>
            <a:r>
              <a:rPr lang="de-DE" sz="2400" dirty="0">
                <a:solidFill>
                  <a:schemeClr val="tx1"/>
                </a:solidFill>
              </a:rPr>
              <a:t>Budgetvorplanung 2026</a:t>
            </a:r>
          </a:p>
          <a:p>
            <a:pPr marL="914400" lvl="1" indent="-457200" algn="l">
              <a:buAutoNum type="arabicPeriod"/>
            </a:pPr>
            <a:r>
              <a:rPr lang="de-DE" sz="2400" dirty="0">
                <a:solidFill>
                  <a:schemeClr val="tx1"/>
                </a:solidFill>
              </a:rPr>
              <a:t>Bedarfe für den Stadtteil </a:t>
            </a:r>
          </a:p>
          <a:p>
            <a:pPr marL="914400" lvl="1" indent="-457200" algn="l">
              <a:buAutoNum type="arabicPeriod"/>
            </a:pPr>
            <a:r>
              <a:rPr lang="de-DE" sz="2400" dirty="0">
                <a:solidFill>
                  <a:schemeClr val="tx1"/>
                </a:solidFill>
              </a:rPr>
              <a:t>Kontaktdaten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17858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729FCB95-83F3-6207-95C7-00BC6C1A6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1.</a:t>
            </a:r>
            <a:r>
              <a:rPr lang="de-DE" sz="2800" dirty="0">
                <a:solidFill>
                  <a:schemeClr val="tx1"/>
                </a:solidFill>
              </a:rPr>
              <a:t> Finanzrückblick 2025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B0D04D-E20A-0340-9CF7-4B1BF235619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/>
              <a:t>Datum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71B5D98-2E8B-6E7B-CE9F-CC86B9FEF0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vortragende Person / OKZ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754D3E-4355-F8D1-3131-939B02F983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B18A685-487A-4CF6-ACD5-C7D4C0DA8FFF}" type="slidenum">
              <a:rPr lang="de-DE" smtClean="0"/>
              <a:pPr/>
              <a:t>3</a:t>
            </a:fld>
            <a:endParaRPr lang="de-DE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A4ADC6C9-3B33-4ED5-10B2-4F76C12D69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091" y="1412776"/>
            <a:ext cx="8603107" cy="4320480"/>
          </a:xfrm>
        </p:spPr>
      </p:pic>
    </p:spTree>
    <p:extLst>
      <p:ext uri="{BB962C8B-B14F-4D97-AF65-F5344CB8AC3E}">
        <p14:creationId xmlns:p14="http://schemas.microsoft.com/office/powerpoint/2010/main" val="1199461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5F433412-33E1-EC10-34C6-150BA3780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693" y="332656"/>
            <a:ext cx="8216353" cy="432048"/>
          </a:xfrm>
        </p:spPr>
        <p:txBody>
          <a:bodyPr/>
          <a:lstStyle/>
          <a:p>
            <a:br>
              <a:rPr lang="de-DE" dirty="0"/>
            </a:br>
            <a:r>
              <a:rPr lang="de-DE" dirty="0"/>
              <a:t>2. Planungen und Vorhaben 2026/2027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F26028F-630D-6E69-37C8-D8124F1CCCE0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/>
              <a:t>Datum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9E69261-2940-7A4C-92C2-44F7004E93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vortragende Person / OKZ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73A21EA-E7DD-022A-0094-3681B7FDD8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B18A685-487A-4CF6-ACD5-C7D4C0DA8FFF}" type="slidenum">
              <a:rPr lang="de-DE" smtClean="0"/>
              <a:pPr/>
              <a:t>4</a:t>
            </a:fld>
            <a:endParaRPr lang="de-DE" dirty="0"/>
          </a:p>
        </p:txBody>
      </p:sp>
      <p:graphicFrame>
        <p:nvGraphicFramePr>
          <p:cNvPr id="10" name="Inhaltsplatzhalter 9">
            <a:extLst>
              <a:ext uri="{FF2B5EF4-FFF2-40B4-BE49-F238E27FC236}">
                <a16:creationId xmlns:a16="http://schemas.microsoft.com/office/drawing/2014/main" id="{969BE760-C4D9-F8A3-C263-DA7EB8E855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8141163"/>
              </p:ext>
            </p:extLst>
          </p:nvPr>
        </p:nvGraphicFramePr>
        <p:xfrm>
          <a:off x="470446" y="1628798"/>
          <a:ext cx="8216354" cy="38374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5884">
                  <a:extLst>
                    <a:ext uri="{9D8B030D-6E8A-4147-A177-3AD203B41FA5}">
                      <a16:colId xmlns:a16="http://schemas.microsoft.com/office/drawing/2014/main" val="915677464"/>
                    </a:ext>
                  </a:extLst>
                </a:gridCol>
                <a:gridCol w="1740984">
                  <a:extLst>
                    <a:ext uri="{9D8B030D-6E8A-4147-A177-3AD203B41FA5}">
                      <a16:colId xmlns:a16="http://schemas.microsoft.com/office/drawing/2014/main" val="2174943864"/>
                    </a:ext>
                  </a:extLst>
                </a:gridCol>
                <a:gridCol w="602812">
                  <a:extLst>
                    <a:ext uri="{9D8B030D-6E8A-4147-A177-3AD203B41FA5}">
                      <a16:colId xmlns:a16="http://schemas.microsoft.com/office/drawing/2014/main" val="3780527883"/>
                    </a:ext>
                  </a:extLst>
                </a:gridCol>
                <a:gridCol w="1121158">
                  <a:extLst>
                    <a:ext uri="{9D8B030D-6E8A-4147-A177-3AD203B41FA5}">
                      <a16:colId xmlns:a16="http://schemas.microsoft.com/office/drawing/2014/main" val="3966718325"/>
                    </a:ext>
                  </a:extLst>
                </a:gridCol>
                <a:gridCol w="4475516">
                  <a:extLst>
                    <a:ext uri="{9D8B030D-6E8A-4147-A177-3AD203B41FA5}">
                      <a16:colId xmlns:a16="http://schemas.microsoft.com/office/drawing/2014/main" val="3644933399"/>
                    </a:ext>
                  </a:extLst>
                </a:gridCol>
              </a:tblGrid>
              <a:tr h="272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 </a:t>
                      </a:r>
                      <a:endParaRPr lang="de-D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17</a:t>
                      </a:r>
                      <a:endParaRPr lang="de-D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QM</a:t>
                      </a:r>
                      <a:endParaRPr lang="de-D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Unterhaltung</a:t>
                      </a:r>
                      <a:endParaRPr lang="de-D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Planung 2026/2027</a:t>
                      </a:r>
                      <a:endParaRPr lang="de-D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extLst>
                  <a:ext uri="{0D108BD9-81ED-4DB2-BD59-A6C34878D82A}">
                    <a16:rowId xmlns:a16="http://schemas.microsoft.com/office/drawing/2014/main" val="3440556229"/>
                  </a:ext>
                </a:extLst>
              </a:tr>
              <a:tr h="2083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 </a:t>
                      </a:r>
                      <a:endParaRPr lang="de-D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400" b="1" kern="100" dirty="0">
                          <a:effectLst/>
                        </a:rPr>
                        <a:t>Blumenthal</a:t>
                      </a:r>
                      <a:endParaRPr lang="de-DE" sz="14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 </a:t>
                      </a:r>
                      <a:endParaRPr lang="de-D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 </a:t>
                      </a:r>
                      <a:endParaRPr lang="de-D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 </a:t>
                      </a:r>
                      <a:endParaRPr lang="de-D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extLst>
                  <a:ext uri="{0D108BD9-81ED-4DB2-BD59-A6C34878D82A}">
                    <a16:rowId xmlns:a16="http://schemas.microsoft.com/office/drawing/2014/main" val="330814819"/>
                  </a:ext>
                </a:extLst>
              </a:tr>
              <a:tr h="5340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1</a:t>
                      </a:r>
                      <a:endParaRPr lang="de-D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 dirty="0">
                          <a:effectLst/>
                        </a:rPr>
                        <a:t>Johann-</a:t>
                      </a:r>
                      <a:r>
                        <a:rPr lang="de-DE" sz="1100" kern="100" dirty="0" err="1">
                          <a:effectLst/>
                        </a:rPr>
                        <a:t>Kroog</a:t>
                      </a:r>
                      <a:r>
                        <a:rPr lang="de-DE" sz="1100" kern="100" dirty="0">
                          <a:effectLst/>
                        </a:rPr>
                        <a:t> -Str.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 dirty="0">
                          <a:effectLst/>
                        </a:rPr>
                        <a:t>(Farge) </a:t>
                      </a:r>
                      <a:endParaRPr lang="de-DE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2.236</a:t>
                      </a:r>
                      <a:endParaRPr lang="de-D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Bras</a:t>
                      </a:r>
                      <a:endParaRPr lang="de-D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Neugestaltung durch Planungsbüro UBB . Fertigstellung im 2026/2027 (erstmal nicht bespielbar) </a:t>
                      </a:r>
                      <a:endParaRPr lang="de-D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extLst>
                  <a:ext uri="{0D108BD9-81ED-4DB2-BD59-A6C34878D82A}">
                    <a16:rowId xmlns:a16="http://schemas.microsoft.com/office/drawing/2014/main" val="505010145"/>
                  </a:ext>
                </a:extLst>
              </a:tr>
              <a:tr h="6467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2</a:t>
                      </a:r>
                      <a:endParaRPr lang="de-D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Bürgermeister Dehnkampweg (Rönnebeck)</a:t>
                      </a:r>
                      <a:endParaRPr lang="de-D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2.081</a:t>
                      </a:r>
                      <a:endParaRPr lang="de-D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UBB</a:t>
                      </a:r>
                      <a:endParaRPr lang="de-D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 dirty="0">
                          <a:effectLst/>
                        </a:rPr>
                        <a:t>Ersatz des Spielschiffes im 2026 geplant</a:t>
                      </a:r>
                      <a:endParaRPr lang="de-DE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extLst>
                  <a:ext uri="{0D108BD9-81ED-4DB2-BD59-A6C34878D82A}">
                    <a16:rowId xmlns:a16="http://schemas.microsoft.com/office/drawing/2014/main" val="3886720370"/>
                  </a:ext>
                </a:extLst>
              </a:tr>
              <a:tr h="5334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3</a:t>
                      </a:r>
                      <a:endParaRPr lang="de-D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 dirty="0" err="1">
                          <a:effectLst/>
                        </a:rPr>
                        <a:t>Lycker</a:t>
                      </a:r>
                      <a:r>
                        <a:rPr lang="de-DE" sz="1100" kern="100" dirty="0">
                          <a:effectLst/>
                        </a:rPr>
                        <a:t> Weg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 dirty="0">
                          <a:effectLst/>
                        </a:rPr>
                        <a:t>(Lüssum)</a:t>
                      </a:r>
                      <a:endParaRPr lang="de-DE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3.995</a:t>
                      </a:r>
                      <a:endParaRPr lang="de-D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UBB</a:t>
                      </a:r>
                      <a:endParaRPr lang="de-D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kern="100" dirty="0">
                          <a:effectLst/>
                        </a:rPr>
                        <a:t>Im Sommer 2026 ist eine Kinderbeteiligung geplant.  </a:t>
                      </a:r>
                      <a:endParaRPr lang="de-DE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 dirty="0">
                          <a:effectLst/>
                        </a:rPr>
                        <a:t>Der Kleinspielbereich soll im 2027 aufgewertet werden </a:t>
                      </a:r>
                    </a:p>
                  </a:txBody>
                  <a:tcPr marL="65691" marR="65691" marT="0" marB="0"/>
                </a:tc>
                <a:extLst>
                  <a:ext uri="{0D108BD9-81ED-4DB2-BD59-A6C34878D82A}">
                    <a16:rowId xmlns:a16="http://schemas.microsoft.com/office/drawing/2014/main" val="1902210171"/>
                  </a:ext>
                </a:extLst>
              </a:tr>
              <a:tr h="5334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4</a:t>
                      </a:r>
                      <a:endParaRPr lang="de-D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Treuburger Platz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(Lüssum)</a:t>
                      </a:r>
                      <a:endParaRPr lang="de-D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1.881</a:t>
                      </a:r>
                      <a:endParaRPr lang="de-D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Bras</a:t>
                      </a:r>
                      <a:endParaRPr lang="de-D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 dirty="0">
                          <a:effectLst/>
                        </a:rPr>
                        <a:t>Ersatz von einer Spielanlage und Doppelschaukel ist beauftragt. </a:t>
                      </a:r>
                    </a:p>
                  </a:txBody>
                  <a:tcPr marL="65691" marR="65691" marT="0" marB="0"/>
                </a:tc>
                <a:extLst>
                  <a:ext uri="{0D108BD9-81ED-4DB2-BD59-A6C34878D82A}">
                    <a16:rowId xmlns:a16="http://schemas.microsoft.com/office/drawing/2014/main" val="1051872203"/>
                  </a:ext>
                </a:extLst>
              </a:tr>
              <a:tr h="10850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5</a:t>
                      </a:r>
                      <a:endParaRPr lang="de-D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Vorberger Str. (Pfiffikus)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(Lüssum)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 </a:t>
                      </a:r>
                      <a:endParaRPr lang="de-D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3.099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 </a:t>
                      </a:r>
                      <a:endParaRPr lang="de-D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>
                          <a:effectLst/>
                        </a:rPr>
                        <a:t>Gewosie</a:t>
                      </a:r>
                      <a:endParaRPr lang="de-DE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100" kern="100" dirty="0">
                          <a:effectLst/>
                        </a:rPr>
                        <a:t>Für die Planung der Leistungsphase 3 (Entwurfsvorbereitung) ist es erforderlich, die Wünsche von Kindern und Jugendlichen einzubeziehen. Aus diesem Grund haben wir für den 28.05. von 15:00 bis 17:00 Uhr ein Beteiligungsverfahren geplant. Die offizielle Einladung folgt in Kürze.</a:t>
                      </a:r>
                      <a:endParaRPr lang="de-DE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91" marR="65691" marT="0" marB="0"/>
                </a:tc>
                <a:extLst>
                  <a:ext uri="{0D108BD9-81ED-4DB2-BD59-A6C34878D82A}">
                    <a16:rowId xmlns:a16="http://schemas.microsoft.com/office/drawing/2014/main" val="1486230509"/>
                  </a:ext>
                </a:extLst>
              </a:tr>
            </a:tbl>
          </a:graphicData>
        </a:graphic>
      </p:graphicFrame>
      <p:sp>
        <p:nvSpPr>
          <p:cNvPr id="11" name="Rectangle 1">
            <a:extLst>
              <a:ext uri="{FF2B5EF4-FFF2-40B4-BE49-F238E27FC236}">
                <a16:creationId xmlns:a16="http://schemas.microsoft.com/office/drawing/2014/main" id="{D16C910C-E143-D480-35A0-E38C0DD8A6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693" y="1111679"/>
            <a:ext cx="80487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2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Geplante Maßnahmen Stadtteil Blumenthal </a:t>
            </a:r>
            <a:endParaRPr kumimoji="0" lang="de-DE" altLang="de-DE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Blumenthal: 17 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IEK Flächen: 4</a:t>
            </a: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2681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nhaltsplatzhalter 7">
            <a:extLst>
              <a:ext uri="{FF2B5EF4-FFF2-40B4-BE49-F238E27FC236}">
                <a16:creationId xmlns:a16="http://schemas.microsoft.com/office/drawing/2014/main" id="{92CCA000-0A60-0DB9-1438-88AEC8E15B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400" y="2060848"/>
            <a:ext cx="8249057" cy="2664296"/>
          </a:xfrm>
        </p:spPr>
      </p:pic>
      <p:sp>
        <p:nvSpPr>
          <p:cNvPr id="3" name="Titel 2">
            <a:extLst>
              <a:ext uri="{FF2B5EF4-FFF2-40B4-BE49-F238E27FC236}">
                <a16:creationId xmlns:a16="http://schemas.microsoft.com/office/drawing/2014/main" id="{E02FD23F-6766-0A8A-210D-969AAA1DD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692696"/>
            <a:ext cx="8147248" cy="144016"/>
          </a:xfrm>
        </p:spPr>
        <p:txBody>
          <a:bodyPr/>
          <a:lstStyle/>
          <a:p>
            <a:r>
              <a:rPr lang="de-DE" dirty="0"/>
              <a:t>3</a:t>
            </a:r>
            <a:r>
              <a:rPr lang="de-DE" sz="2800" dirty="0">
                <a:solidFill>
                  <a:schemeClr val="tx1"/>
                </a:solidFill>
              </a:rPr>
              <a:t>.Budgetvorplanung 2026</a:t>
            </a:r>
            <a:br>
              <a:rPr lang="de-DE" sz="2800" dirty="0">
                <a:solidFill>
                  <a:schemeClr val="tx1"/>
                </a:solidFill>
              </a:rPr>
            </a:b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5B7231E-023A-75C2-9504-A30DFC8D80B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/>
              <a:t>Datum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3D290C8-8E23-79E1-01FB-88F7359D8F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vortragende Person / OKZ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0715089-113B-D032-EA1C-000AAC52F8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B18A685-487A-4CF6-ACD5-C7D4C0DA8FFF}" type="slidenum">
              <a:rPr lang="de-DE" smtClean="0"/>
              <a:pPr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89105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b="1" dirty="0"/>
              <a:t>Ersatz 2026: Kletteranlage und Schaukel </a:t>
            </a:r>
            <a:r>
              <a:rPr lang="de-DE" dirty="0"/>
              <a:t>Entwurfs-Planung des Großspielgerät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Zusätzlich/ nicht abgebildet: </a:t>
            </a:r>
          </a:p>
          <a:p>
            <a:pPr marL="0" indent="0">
              <a:buNone/>
            </a:pPr>
            <a:r>
              <a:rPr lang="de-DE" dirty="0"/>
              <a:t>- Ersatz der Schaukel </a:t>
            </a:r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r>
              <a:rPr lang="de-DE" dirty="0"/>
              <a:t> </a:t>
            </a:r>
          </a:p>
          <a:p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Spielplatz Treuburger Straße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B18A685-487A-4CF6-ACD5-C7D4C0DA8FFF}" type="slidenum">
              <a:rPr lang="de-DE" smtClean="0"/>
              <a:pPr/>
              <a:t>6</a:t>
            </a:fld>
            <a:endParaRPr lang="de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EE77EE0B-F86F-5881-610C-73B237B0E7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916832"/>
            <a:ext cx="2789166" cy="3654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982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r>
              <a:rPr lang="de-DE" dirty="0"/>
              <a:t>Wünsche </a:t>
            </a:r>
          </a:p>
          <a:p>
            <a:r>
              <a:rPr lang="de-DE" dirty="0"/>
              <a:t>Anregungen</a:t>
            </a:r>
          </a:p>
          <a:p>
            <a:r>
              <a:rPr lang="de-DE" dirty="0"/>
              <a:t>Angebotslücken aus Ihrer Sicht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57200" y="167061"/>
            <a:ext cx="8229600" cy="562074"/>
          </a:xfrm>
        </p:spPr>
        <p:txBody>
          <a:bodyPr/>
          <a:lstStyle/>
          <a:p>
            <a:br>
              <a:rPr lang="de-DE" dirty="0"/>
            </a:br>
            <a:r>
              <a:rPr lang="de-DE" dirty="0"/>
              <a:t>4. Bedarfe für den Stadtteil </a:t>
            </a:r>
            <a:br>
              <a:rPr lang="de-DE" dirty="0"/>
            </a:br>
            <a:r>
              <a:rPr lang="de-DE" dirty="0"/>
              <a:t> 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B18A685-487A-4CF6-ACD5-C7D4C0DA8FFF}" type="slidenum">
              <a:rPr lang="de-DE" smtClean="0"/>
              <a:pPr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51793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/>
              <a:t>Olesya Golovan</a:t>
            </a:r>
          </a:p>
          <a:p>
            <a:pPr marL="0" indent="0">
              <a:buNone/>
            </a:pPr>
            <a:r>
              <a:rPr lang="de-DE" dirty="0"/>
              <a:t>Tel.: +49 421 361 12582 				</a:t>
            </a:r>
          </a:p>
          <a:p>
            <a:pPr marL="0" indent="0">
              <a:buNone/>
            </a:pPr>
            <a:r>
              <a:rPr lang="de-DE" dirty="0"/>
              <a:t>E-Mail: olesya.golovan@afsd.bremen.de		</a:t>
            </a:r>
          </a:p>
          <a:p>
            <a:pPr marL="0" indent="0">
              <a:buNone/>
            </a:pPr>
            <a:r>
              <a:rPr lang="de-DE" dirty="0"/>
              <a:t>Sozialzentrum </a:t>
            </a:r>
            <a:r>
              <a:rPr lang="de-DE" dirty="0" err="1"/>
              <a:t>Hemelingen</a:t>
            </a:r>
            <a:r>
              <a:rPr lang="de-DE" dirty="0"/>
              <a:t>/Osterholz</a:t>
            </a:r>
          </a:p>
          <a:p>
            <a:pPr marL="0" indent="0">
              <a:buNone/>
            </a:pPr>
            <a:r>
              <a:rPr lang="de-DE" dirty="0" err="1"/>
              <a:t>Pfalzburger</a:t>
            </a:r>
            <a:r>
              <a:rPr lang="de-DE" dirty="0"/>
              <a:t> Straße 69 A</a:t>
            </a:r>
          </a:p>
          <a:p>
            <a:pPr marL="0" indent="0">
              <a:buNone/>
            </a:pPr>
            <a:r>
              <a:rPr lang="de-DE" dirty="0"/>
              <a:t>28207 Bremen</a:t>
            </a:r>
          </a:p>
          <a:p>
            <a:pPr marL="0" indent="0">
              <a:buNone/>
            </a:pPr>
            <a:r>
              <a:rPr lang="de-DE" dirty="0"/>
              <a:t> </a:t>
            </a:r>
          </a:p>
          <a:p>
            <a:endParaRPr lang="de-DE" dirty="0"/>
          </a:p>
          <a:p>
            <a:pPr marL="0" indent="0">
              <a:buNone/>
            </a:pPr>
            <a:r>
              <a:rPr lang="de-DE" dirty="0"/>
              <a:t>Referatsleitung für den Fachdienst Spielraumförderung</a:t>
            </a:r>
          </a:p>
          <a:p>
            <a:pPr marL="0" indent="0">
              <a:buNone/>
            </a:pPr>
            <a:r>
              <a:rPr lang="de-DE" dirty="0"/>
              <a:t>Petra Putzer</a:t>
            </a:r>
          </a:p>
          <a:p>
            <a:pPr marL="0" indent="0">
              <a:buNone/>
            </a:pPr>
            <a:r>
              <a:rPr lang="de-DE" dirty="0"/>
              <a:t>Tel.: +49 421 361 19706</a:t>
            </a:r>
          </a:p>
          <a:p>
            <a:pPr marL="0" indent="0">
              <a:buNone/>
            </a:pPr>
            <a:r>
              <a:rPr lang="de-DE" dirty="0"/>
              <a:t>E-Mail: petra.putzer@afsd.bremen.de</a:t>
            </a:r>
          </a:p>
          <a:p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5. Kontaktdaten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18923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10834D-0615-4B43-A9CB-9177AF73F1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Vielen Dank!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7723FDB-87AE-7535-8DF6-795B0B82352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/>
              <a:t>Datum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4C15C67-A59A-A5D9-4427-BFB4243D1E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vortragende Person / OKZ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9938473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SD.potx" id="{A6C9C761-4E57-4BAC-A3D8-53B89F292CE8}" vid="{788B1AFA-3910-46A6-ABA3-81F088FE38AF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AfSD</Template>
  <TotalTime>0</TotalTime>
  <Words>383</Words>
  <Application>Microsoft Office PowerPoint</Application>
  <PresentationFormat>Bildschirmpräsentation (4:3)</PresentationFormat>
  <Paragraphs>115</Paragraphs>
  <Slides>9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Arial</vt:lpstr>
      <vt:lpstr>Calibri</vt:lpstr>
      <vt:lpstr>Aptos</vt:lpstr>
      <vt:lpstr>Larissa</vt:lpstr>
      <vt:lpstr>Fachdienst Spielraumförderung</vt:lpstr>
      <vt:lpstr>PowerPoint-Präsentation</vt:lpstr>
      <vt:lpstr>1. Finanzrückblick 2025</vt:lpstr>
      <vt:lpstr> 2. Planungen und Vorhaben 2026/2027</vt:lpstr>
      <vt:lpstr>3.Budgetvorplanung 2026 </vt:lpstr>
      <vt:lpstr>Spielplatz Treuburger Straße</vt:lpstr>
      <vt:lpstr> 4. Bedarfe für den Stadtteil   </vt:lpstr>
      <vt:lpstr>5. Kontaktdaten</vt:lpstr>
      <vt:lpstr>Vielen Dank!</vt:lpstr>
    </vt:vector>
  </TitlesOfParts>
  <Company>..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Dalkner, Rowena (Amt für soziale Dienste)</dc:creator>
  <cp:lastModifiedBy>Golovan, Olesya (Amt für Soziale Dienste)</cp:lastModifiedBy>
  <cp:revision>73</cp:revision>
  <dcterms:created xsi:type="dcterms:W3CDTF">2024-04-08T12:05:20Z</dcterms:created>
  <dcterms:modified xsi:type="dcterms:W3CDTF">2026-05-08T06:17:48Z</dcterms:modified>
</cp:coreProperties>
</file>