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D90C3C-5885-78AB-566F-EFCC02C0E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8D4E30-DB7A-122D-0220-3E5A90BDB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4779E0-31A3-08D3-E4FD-D26ACCD1E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2CB0-E339-A64D-BC01-F6046250D119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CA0C60-5434-A213-37D0-C0B32FD1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BBB4D3-D221-9A96-F8B5-96509898F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14A7-30D4-5746-B421-7596FD552E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254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695B26-FACA-219C-34DC-4574B07A5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8E0FF9B-D456-BD63-4241-64A2CD4A7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FCC0D8-7AB6-C8A7-C636-6D6423F19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2CB0-E339-A64D-BC01-F6046250D119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598114-A728-915D-80CF-39FB7447C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68E8E6-6418-F73A-BD93-A1966BBE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14A7-30D4-5746-B421-7596FD552E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6206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D102971-CF52-8F6A-7AE7-E6B685A25E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239FEA9-4C83-474C-BD3C-7DF3CDAE4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FCC7D8-4BB8-D8C3-C830-987A80462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2CB0-E339-A64D-BC01-F6046250D119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CF138E-AFE0-ED41-5AD6-9AE2EFB93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25AFE5-98B1-675B-9885-95FC3130C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14A7-30D4-5746-B421-7596FD552E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13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D2DEC-1713-2214-CA72-4489AA400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A9F507-536A-3876-DAE3-EA6F5C1FC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EA4DF1-C7F1-6FBE-8189-F02914A01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2CB0-E339-A64D-BC01-F6046250D119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25CD62-7A22-B761-363C-3B8BF79AD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08A88F-EE2D-8369-0AE3-9CA374214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14A7-30D4-5746-B421-7596FD552E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5437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1ABE5-9871-7189-CF47-0AFE7118C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BB3E24-80CC-3A8C-9F21-716ECB25B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07EF7A-7A7E-1765-DBF6-BE9CA2F67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2CB0-E339-A64D-BC01-F6046250D119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6DA11D-0F79-E509-95E8-14529B80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49CC39-9531-F25E-70A9-66CE3667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14A7-30D4-5746-B421-7596FD552E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00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B51122-D901-F354-C293-EC0F66331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8B0A6C-8644-2AFD-E358-2722DCCE2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EEB2516-0524-917D-A519-626DFEC13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4F66E5-51CA-3FC7-23C6-70C602F94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2CB0-E339-A64D-BC01-F6046250D119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633BEF9-7108-24CD-203C-103C22C09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67BD57A-D6EB-4EB5-B2EF-18CBDC92A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14A7-30D4-5746-B421-7596FD552E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398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CAF283-6807-5DF0-2E21-7257293C6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26DFB1-A29A-9434-FC76-73F88B005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4D50184-A488-9EBF-F53B-D61A54FA3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6CA2C5F-B76D-9917-D4D0-5DF6CD7C62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8A51377-02EF-038C-40C5-FBDAD173B8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4ABC635-BF54-2A16-7A04-DB4BF8E7A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2CB0-E339-A64D-BC01-F6046250D119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88A1F42-6688-11D9-40CD-D28062CCF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4BB675C-5F85-968E-F05F-110FD823E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14A7-30D4-5746-B421-7596FD552E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659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0BD3B-C46A-5BA2-2D5D-044A1B001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938CAA-0AE6-E962-62FE-692AD8291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2CB0-E339-A64D-BC01-F6046250D119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958D93-115B-269A-6759-6213BDF57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EB8308-6FD0-4A09-2FDD-6993762E4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14A7-30D4-5746-B421-7596FD552E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256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456A56F-024E-CB9F-ACF0-45D1FCC71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2CB0-E339-A64D-BC01-F6046250D119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A110C88-36A4-4647-3D07-1D97865CA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545E98-4CAE-2D0A-A166-B49E846F4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14A7-30D4-5746-B421-7596FD552E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29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9E369-C45E-FEFC-B9B0-41967EE77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7DFAA2-1346-2A54-41D9-4A5C07CAF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431A12-63B6-7FBE-E7C8-E3514C63B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372729B-E73F-CA17-F2C9-34A0EFBFA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2CB0-E339-A64D-BC01-F6046250D119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40026E1-A1F4-A87B-52E7-414F1A9DA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B8BA0F2-F558-F8F4-8F74-5D4F6BF4F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14A7-30D4-5746-B421-7596FD552E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4260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7955B8-E140-9FD5-0AD7-50A185DBD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3C5E4AB-531C-65E4-29B7-028733905C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C6F0BD9-D618-97D0-E65F-BB106C69A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598187B-F65F-074A-3A3D-A7402742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2CB0-E339-A64D-BC01-F6046250D119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E56AA4F-0563-2020-77DA-F559142C2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25C1EE-5722-610F-3211-FEAD2DDF2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14A7-30D4-5746-B421-7596FD552E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031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E8FA4A7-A5AF-83AD-3102-C1BCFCD90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EC47EF-C614-1386-13C2-333809B14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BE62B5-12B9-95C1-00D3-08AC98A99B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2E2CB0-E339-A64D-BC01-F6046250D119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9978C1-43DE-D87A-F7E2-A2C82DA38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853300-34DE-6BE3-548A-5509B8CB7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B814A7-30D4-5746-B421-7596FD552E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02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jp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jp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3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10" Type="http://schemas.openxmlformats.org/officeDocument/2006/relationships/image" Target="../media/image19.pn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F1FC1EF-943F-4F52-B2DB-74493F65ED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D3C17D34-F9B7-42F6-B9A8-C576C8AAD9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54324" y="-2665475"/>
            <a:ext cx="5486400" cy="1218895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B15333D-1A53-C497-11FA-27051C293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40" y="685797"/>
            <a:ext cx="4206240" cy="2824166"/>
          </a:xfrm>
        </p:spPr>
        <p:txBody>
          <a:bodyPr anchor="t">
            <a:noAutofit/>
          </a:bodyPr>
          <a:lstStyle/>
          <a:p>
            <a:pPr algn="l"/>
            <a:r>
              <a:rPr lang="de-DE" sz="4000" dirty="0"/>
              <a:t>Die Technische Verwaltung im Kämmerei-Quartier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77F1E27-E8CC-C0B9-2088-F972B2887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617" y="3617913"/>
            <a:ext cx="5150296" cy="2446338"/>
          </a:xfrm>
        </p:spPr>
        <p:txBody>
          <a:bodyPr>
            <a:normAutofit fontScale="85000" lnSpcReduction="20000"/>
          </a:bodyPr>
          <a:lstStyle/>
          <a:p>
            <a:pPr algn="l"/>
            <a:endParaRPr lang="de-DE" sz="2200" dirty="0"/>
          </a:p>
          <a:p>
            <a:r>
              <a:rPr lang="de-DE" sz="2200" dirty="0"/>
              <a:t>-</a:t>
            </a:r>
            <a:r>
              <a:rPr lang="de-DE" sz="2800" dirty="0"/>
              <a:t>Ein denkmalgeschütztes Gebäude mit bewegter Vergangenheit</a:t>
            </a:r>
          </a:p>
          <a:p>
            <a:r>
              <a:rPr lang="de-DE" sz="2800" dirty="0"/>
              <a:t>blickt mit neuen Aufgaben in eine bewegte Zukunft!-</a:t>
            </a:r>
          </a:p>
          <a:p>
            <a:r>
              <a:rPr lang="de-DE" sz="2800" dirty="0"/>
              <a:t>Bildung / Soziales / Kultur</a:t>
            </a:r>
          </a:p>
          <a:p>
            <a:pPr algn="l"/>
            <a:endParaRPr lang="de-DE" sz="2200" dirty="0"/>
          </a:p>
          <a:p>
            <a:pPr algn="l"/>
            <a:endParaRPr lang="de-DE" sz="22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0EE753D-A778-4139-8BFE-F0A4F6FE6F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Ein Bild, das Wolke, draußen, Himmel, Fenster enthält.&#10;&#10;Automatisch generierte Beschreibung">
            <a:extLst>
              <a:ext uri="{FF2B5EF4-FFF2-40B4-BE49-F238E27FC236}">
                <a16:creationId xmlns:a16="http://schemas.microsoft.com/office/drawing/2014/main" id="{F71E4969-EE22-2443-FED8-43C9891A5D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788" b="19261"/>
          <a:stretch/>
        </p:blipFill>
        <p:spPr>
          <a:xfrm rot="5400000">
            <a:off x="4733582" y="1886952"/>
            <a:ext cx="5486398" cy="3084092"/>
          </a:xfrm>
          <a:prstGeom prst="rect">
            <a:avLst/>
          </a:prstGeom>
        </p:spPr>
      </p:pic>
      <p:pic>
        <p:nvPicPr>
          <p:cNvPr id="10" name="Grafik 9" descr="Ein Bild, das Backstein, Mauerwerk, Fenster, draußen enthält.&#10;&#10;Automatisch generierte Beschreibung">
            <a:extLst>
              <a:ext uri="{FF2B5EF4-FFF2-40B4-BE49-F238E27FC236}">
                <a16:creationId xmlns:a16="http://schemas.microsoft.com/office/drawing/2014/main" id="{B0399A53-8FF5-1939-292A-F7CDD682A6B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9781" b="5330"/>
          <a:stretch/>
        </p:blipFill>
        <p:spPr>
          <a:xfrm rot="5400000">
            <a:off x="7908033" y="1888234"/>
            <a:ext cx="5486405" cy="3081528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8BD0CDA2-2E5B-4A2D-A132-A6C6E3134E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0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1F1071-2852-E679-7006-7DB81DA18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44" y="-97818"/>
            <a:ext cx="10668643" cy="1325563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chemeClr val="accent2"/>
                </a:solidFill>
              </a:rPr>
              <a:t>Bilder vom Anbau im Erdgeschoss 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41F3442-4AA4-38E3-1445-C33A737052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-409633" y="1771662"/>
            <a:ext cx="3263503" cy="217566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078A212-E69E-5BD8-D5E2-B66CDA166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93645" y="4901545"/>
            <a:ext cx="2207316" cy="1544595"/>
          </a:xfrm>
          <a:prstGeom prst="rect">
            <a:avLst/>
          </a:prstGeom>
        </p:spPr>
      </p:pic>
      <p:pic>
        <p:nvPicPr>
          <p:cNvPr id="9" name="Grafik 8" descr="Ein Bild, das Im Haus, Wand, Badezimmer, Kachel enthält.&#10;&#10;Automatisch generierte Beschreibung">
            <a:extLst>
              <a:ext uri="{FF2B5EF4-FFF2-40B4-BE49-F238E27FC236}">
                <a16:creationId xmlns:a16="http://schemas.microsoft.com/office/drawing/2014/main" id="{8C56BA85-7FDB-DE65-7080-2C6A3BD61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643130" y="263595"/>
            <a:ext cx="2446638" cy="217567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006DC07-3142-0307-5657-6AFAEAB13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551573" y="4076778"/>
            <a:ext cx="3311611" cy="203180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DDD9E48-4C17-479F-9FB3-94B2E953E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493375" y="1526313"/>
            <a:ext cx="2903838" cy="179739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A5EA2F0-40C6-497B-432F-0ABCCBE802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8939252" y="3596679"/>
            <a:ext cx="3694670" cy="257175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2CF5B12-0358-311C-218B-4AEDFF7D41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1972928" y="4256465"/>
            <a:ext cx="3076401" cy="196567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063175F-74FC-7AA3-E9AA-2F3EA4C158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4585325" y="4448785"/>
            <a:ext cx="2625629" cy="203180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FDF590B-C183-A366-729A-680E258ABE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2202129" y="1387209"/>
            <a:ext cx="2625629" cy="1797393"/>
          </a:xfrm>
          <a:prstGeom prst="rect">
            <a:avLst/>
          </a:prstGeom>
        </p:spPr>
      </p:pic>
      <p:pic>
        <p:nvPicPr>
          <p:cNvPr id="17" name="Grafik 16" descr="Ein Bild, das Im Haus, Badezimmer, Wand, Installationszubehör enthält.&#10;&#10;Automatisch generierte Beschreibung">
            <a:extLst>
              <a:ext uri="{FF2B5EF4-FFF2-40B4-BE49-F238E27FC236}">
                <a16:creationId xmlns:a16="http://schemas.microsoft.com/office/drawing/2014/main" id="{0AED48F6-8429-50BE-89B6-9A6962C507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6988976" y="1229709"/>
            <a:ext cx="2366750" cy="185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97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C2A396-4C04-63E8-7C5C-FB64A0450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753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8800" dirty="0">
                <a:solidFill>
                  <a:schemeClr val="accent2"/>
                </a:solidFill>
              </a:rPr>
              <a:t>DANKE für Ihre </a:t>
            </a:r>
            <a:r>
              <a:rPr lang="de-DE" sz="8800" dirty="0" smtClean="0">
                <a:solidFill>
                  <a:schemeClr val="accent2"/>
                </a:solidFill>
              </a:rPr>
              <a:t>Aufmerksamkeit</a:t>
            </a:r>
          </a:p>
          <a:p>
            <a:pPr marL="0" indent="0">
              <a:buNone/>
            </a:pPr>
            <a:r>
              <a:rPr lang="de-DE" dirty="0">
                <a:latin typeface="Bahnschrift SemiLight" panose="020B0502040204020203" pitchFamily="34" charset="0"/>
              </a:rPr>
              <a:t>(Kontakt: </a:t>
            </a:r>
            <a:r>
              <a:rPr lang="de-DE" dirty="0" err="1">
                <a:latin typeface="Bahnschrift SemiLight" panose="020B0502040204020203" pitchFamily="34" charset="0"/>
              </a:rPr>
              <a:t>Hansea</a:t>
            </a:r>
            <a:r>
              <a:rPr lang="de-DE" dirty="0">
                <a:latin typeface="Bahnschrift SemiLight" panose="020B0502040204020203" pitchFamily="34" charset="0"/>
              </a:rPr>
              <a:t> Sana Akademie gGmbH, Frau Yvonne Riegel. Tel.: </a:t>
            </a:r>
            <a:r>
              <a:rPr lang="de-DE" dirty="0" smtClean="0">
                <a:latin typeface="Bahnschrift SemiLight" panose="020B0502040204020203" pitchFamily="34" charset="0"/>
              </a:rPr>
              <a:t>0421-60926336</a:t>
            </a:r>
            <a:r>
              <a:rPr lang="de-DE" dirty="0" smtClean="0">
                <a:latin typeface="Bahnschrift SemiLight" panose="020B0502040204020203" pitchFamily="34" charset="0"/>
              </a:rPr>
              <a:t> </a:t>
            </a:r>
            <a:r>
              <a:rPr lang="de-DE" dirty="0">
                <a:latin typeface="Bahnschrift SemiLight" panose="020B0502040204020203" pitchFamily="34" charset="0"/>
              </a:rPr>
              <a:t>oder per </a:t>
            </a:r>
            <a:r>
              <a:rPr lang="de-DE" dirty="0" smtClean="0">
                <a:latin typeface="Bahnschrift SemiLight" panose="020B0502040204020203" pitchFamily="34" charset="0"/>
              </a:rPr>
              <a:t>E-Mail: </a:t>
            </a:r>
            <a:r>
              <a:rPr lang="de-DE" dirty="0">
                <a:latin typeface="Bahnschrift SemiLight" panose="020B0502040204020203" pitchFamily="34" charset="0"/>
              </a:rPr>
              <a:t>info@hansea-sana.de)</a:t>
            </a:r>
          </a:p>
          <a:p>
            <a:pPr marL="0" indent="0">
              <a:buNone/>
            </a:pPr>
            <a:endParaRPr lang="de-DE" sz="8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480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82E06DA-9212-47CD-D119-466F10CF9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Stand jetzt</a:t>
            </a:r>
          </a:p>
        </p:txBody>
      </p:sp>
      <p:sp>
        <p:nvSpPr>
          <p:cNvPr id="18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0E988-1929-4A6B-CB0C-6A0952DB1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92500" lnSpcReduction="20000"/>
          </a:bodyPr>
          <a:lstStyle/>
          <a:p>
            <a:r>
              <a:rPr lang="de-DE" dirty="0"/>
              <a:t>Inhaber ist die MG Grundstücksverwaltung mbH</a:t>
            </a:r>
          </a:p>
          <a:p>
            <a:r>
              <a:rPr lang="de-DE" dirty="0"/>
              <a:t>Betreiber </a:t>
            </a:r>
            <a:r>
              <a:rPr lang="de-DE" dirty="0" err="1"/>
              <a:t>Hansea</a:t>
            </a:r>
            <a:r>
              <a:rPr lang="de-DE" dirty="0"/>
              <a:t> Sana gGmbH </a:t>
            </a:r>
          </a:p>
          <a:p>
            <a:r>
              <a:rPr lang="de-DE" dirty="0"/>
              <a:t>Nutzungsänderung für Interims KiTa </a:t>
            </a:r>
          </a:p>
          <a:p>
            <a:r>
              <a:rPr lang="de-DE" dirty="0"/>
              <a:t>restliche Nutzung verbleibt in Verwaltung</a:t>
            </a:r>
          </a:p>
          <a:p>
            <a:r>
              <a:rPr lang="de-DE" dirty="0"/>
              <a:t>Zweckgebunden für Bildung, Soziales und Kultur</a:t>
            </a:r>
          </a:p>
          <a:p>
            <a:r>
              <a:rPr lang="de-DE" dirty="0"/>
              <a:t>Denkmalgeschütztes Gebäude deklariert als Sonderbau</a:t>
            </a:r>
          </a:p>
          <a:p>
            <a:r>
              <a:rPr lang="de-DE" dirty="0"/>
              <a:t>Sieht sich als Ergänzung zum Bildungs-Campus</a:t>
            </a:r>
          </a:p>
          <a:p>
            <a:r>
              <a:rPr lang="de-DE" dirty="0"/>
              <a:t>Bildungsräume für Aus- Fort und Weiterbildung</a:t>
            </a:r>
          </a:p>
        </p:txBody>
      </p:sp>
    </p:spTree>
    <p:extLst>
      <p:ext uri="{BB962C8B-B14F-4D97-AF65-F5344CB8AC3E}">
        <p14:creationId xmlns:p14="http://schemas.microsoft.com/office/powerpoint/2010/main" val="55887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DAFBE7-7BAD-6129-5581-583455E69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180" y="1209902"/>
            <a:ext cx="4001936" cy="4064628"/>
          </a:xfrm>
        </p:spPr>
        <p:txBody>
          <a:bodyPr>
            <a:normAutofit fontScale="90000"/>
          </a:bodyPr>
          <a:lstStyle/>
          <a:p>
            <a:r>
              <a:rPr lang="de-DE" sz="3100" dirty="0">
                <a:solidFill>
                  <a:srgbClr val="FFFFFF"/>
                </a:solidFill>
              </a:rPr>
              <a:t>Bildung: Interims-Lösung für Kinder </a:t>
            </a:r>
            <a:br>
              <a:rPr lang="de-DE" sz="3100" dirty="0">
                <a:solidFill>
                  <a:srgbClr val="FFFFFF"/>
                </a:solidFill>
              </a:rPr>
            </a:br>
            <a:r>
              <a:rPr lang="de-DE" sz="3100" dirty="0">
                <a:solidFill>
                  <a:srgbClr val="FFFFFF"/>
                </a:solidFill>
              </a:rPr>
              <a:t>„Wollmäuse“</a:t>
            </a:r>
            <a:br>
              <a:rPr lang="de-DE" sz="3100" dirty="0">
                <a:solidFill>
                  <a:srgbClr val="FFFFFF"/>
                </a:solidFill>
              </a:rPr>
            </a:br>
            <a:r>
              <a:rPr lang="de-DE" sz="3100" dirty="0">
                <a:solidFill>
                  <a:srgbClr val="FFFFFF"/>
                </a:solidFill>
              </a:rPr>
              <a:t>-Bedarfe decken, den Stadtteil stärken- </a:t>
            </a:r>
            <a:br>
              <a:rPr lang="de-DE" sz="3100" dirty="0">
                <a:solidFill>
                  <a:srgbClr val="FFFFFF"/>
                </a:solidFill>
              </a:rPr>
            </a:br>
            <a:r>
              <a:rPr lang="de-DE" sz="3100" dirty="0">
                <a:solidFill>
                  <a:srgbClr val="FFFFFF"/>
                </a:solidFill>
              </a:rPr>
              <a:t>für Kinder zwischen 3 bis 6 Jahren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C49EC8-3415-E8F9-8B54-7F76E1C30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6099" y="142102"/>
            <a:ext cx="5257799" cy="6573795"/>
          </a:xfrm>
        </p:spPr>
        <p:txBody>
          <a:bodyPr anchor="t">
            <a:noAutofit/>
          </a:bodyPr>
          <a:lstStyle/>
          <a:p>
            <a:r>
              <a:rPr lang="de-DE" sz="2200" dirty="0"/>
              <a:t>Betreuung im niedrigschwelligen Bereich</a:t>
            </a:r>
          </a:p>
          <a:p>
            <a:r>
              <a:rPr lang="de-DE" sz="2200" dirty="0"/>
              <a:t>Kinder profitieren mit 8 Stunden pro Woche im Sharing-Verfahren vom angeleiteten Spiel, Basis-Wissen KiTa z.B. Morgenkreis, basteln, schneiden, kleben und sozialem Miteinander. </a:t>
            </a:r>
          </a:p>
          <a:p>
            <a:r>
              <a:rPr lang="de-DE" sz="2200" dirty="0"/>
              <a:t>ein gesundes Frühstück</a:t>
            </a:r>
          </a:p>
          <a:p>
            <a:r>
              <a:rPr lang="de-DE" sz="2200" dirty="0"/>
              <a:t>ein gesunder Nachmittags-Snack </a:t>
            </a:r>
          </a:p>
          <a:p>
            <a:r>
              <a:rPr lang="de-DE" sz="2200" dirty="0"/>
              <a:t>Sprachkurse für einen guten Übergang in die Grundschule  </a:t>
            </a:r>
          </a:p>
          <a:p>
            <a:r>
              <a:rPr lang="de-DE" sz="2200" dirty="0"/>
              <a:t>Austausch mit den </a:t>
            </a:r>
            <a:r>
              <a:rPr lang="de-DE" sz="2200" dirty="0" err="1"/>
              <a:t>KiTas</a:t>
            </a:r>
            <a:r>
              <a:rPr lang="de-DE" sz="2200" dirty="0"/>
              <a:t> für einen guten Wechsel ins Regelsystem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89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C3C194-E342-D95C-0B01-657047251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000"/>
              <a:t>Grundrisse und Bilder der Interims KiTa Wollmäuse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8802F7-9B6F-2B7E-9B14-98EC1B4E8F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002" r="2157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29033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DD32B0-343F-B9CF-BF4D-747B89F88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3600" dirty="0">
                <a:solidFill>
                  <a:schemeClr val="accent2"/>
                </a:solidFill>
              </a:rPr>
              <a:t>Grundriss Interims-KiTa Wollmäuse</a:t>
            </a:r>
          </a:p>
        </p:txBody>
      </p:sp>
      <p:pic>
        <p:nvPicPr>
          <p:cNvPr id="5" name="Inhaltsplatzhalter 4" descr="Ein Bild, das Text, Diagramm, Karte, Plan enthält.&#10;&#10;Automatisch generierte Beschreibung">
            <a:extLst>
              <a:ext uri="{FF2B5EF4-FFF2-40B4-BE49-F238E27FC236}">
                <a16:creationId xmlns:a16="http://schemas.microsoft.com/office/drawing/2014/main" id="{1B1A380C-50B3-1CFF-1F55-938C85657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15" y="987785"/>
            <a:ext cx="12191999" cy="8367818"/>
          </a:xfrm>
        </p:spPr>
      </p:pic>
    </p:spTree>
    <p:extLst>
      <p:ext uri="{BB962C8B-B14F-4D97-AF65-F5344CB8AC3E}">
        <p14:creationId xmlns:p14="http://schemas.microsoft.com/office/powerpoint/2010/main" val="3330583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7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D0503E-BBE0-4738-8E9D-016519E44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91"/>
            <a:ext cx="10515600" cy="14816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dirty="0" err="1">
                <a:solidFill>
                  <a:schemeClr val="accent2"/>
                </a:solidFill>
              </a:rPr>
              <a:t>R</a:t>
            </a:r>
            <a:r>
              <a:rPr lang="en-US" sz="5200" kern="1200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äume</a:t>
            </a:r>
            <a:r>
              <a:rPr lang="en-US" sz="5200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der </a:t>
            </a:r>
            <a:r>
              <a:rPr lang="en-US" sz="5200" kern="1200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Wollmäuse</a:t>
            </a:r>
            <a:endParaRPr lang="en-US" sz="5200" kern="12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Grafik 12" descr="Ein Bild, das Wand, Im Haus, Gebäude, Putz enthält.&#10;&#10;Automatisch generierte Beschreibung">
            <a:extLst>
              <a:ext uri="{FF2B5EF4-FFF2-40B4-BE49-F238E27FC236}">
                <a16:creationId xmlns:a16="http://schemas.microsoft.com/office/drawing/2014/main" id="{EE1A19D3-C309-F49D-21FC-4BF6531850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4688"/>
          <a:stretch/>
        </p:blipFill>
        <p:spPr>
          <a:xfrm rot="5400000">
            <a:off x="-289771" y="2488753"/>
            <a:ext cx="3155238" cy="2255462"/>
          </a:xfrm>
          <a:prstGeom prst="rect">
            <a:avLst/>
          </a:prstGeom>
        </p:spPr>
      </p:pic>
      <p:pic>
        <p:nvPicPr>
          <p:cNvPr id="9" name="Grafik 8" descr="Ein Bild, das Im Haus, Tageslichtsysteme, Wand, Haltevorrichtung enthält.&#10;&#10;Automatisch generierte Beschreibung">
            <a:extLst>
              <a:ext uri="{FF2B5EF4-FFF2-40B4-BE49-F238E27FC236}">
                <a16:creationId xmlns:a16="http://schemas.microsoft.com/office/drawing/2014/main" id="{24AB8010-1D4C-BBE3-2275-8AE31DA929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" b="4688"/>
          <a:stretch/>
        </p:blipFill>
        <p:spPr>
          <a:xfrm rot="5400000">
            <a:off x="2125809" y="3878888"/>
            <a:ext cx="3155238" cy="2255462"/>
          </a:xfrm>
          <a:prstGeom prst="rect">
            <a:avLst/>
          </a:prstGeom>
        </p:spPr>
      </p:pic>
      <p:pic>
        <p:nvPicPr>
          <p:cNvPr id="7" name="Grafik 6" descr="Ein Bild, das Gebäude, Tageslichtsysteme, Im Haus, Wand enthält.&#10;&#10;Automatisch generierte Beschreibung">
            <a:extLst>
              <a:ext uri="{FF2B5EF4-FFF2-40B4-BE49-F238E27FC236}">
                <a16:creationId xmlns:a16="http://schemas.microsoft.com/office/drawing/2014/main" id="{F96B202C-D3B7-BB0B-DCF6-BC3CA24B62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068" r="-1" b="1620"/>
          <a:stretch/>
        </p:blipFill>
        <p:spPr>
          <a:xfrm rot="5400000">
            <a:off x="4541389" y="2488753"/>
            <a:ext cx="3155238" cy="2255462"/>
          </a:xfrm>
          <a:prstGeom prst="rect">
            <a:avLst/>
          </a:prstGeom>
        </p:spPr>
      </p:pic>
      <p:pic>
        <p:nvPicPr>
          <p:cNvPr id="5" name="Inhaltsplatzhalter 4" descr="Ein Bild, das Backstein, Mauerwerk, Fenster, draußen enthält.&#10;&#10;Automatisch generierte Beschreibung">
            <a:extLst>
              <a:ext uri="{FF2B5EF4-FFF2-40B4-BE49-F238E27FC236}">
                <a16:creationId xmlns:a16="http://schemas.microsoft.com/office/drawing/2014/main" id="{0DA6B815-0432-7693-62A2-CC0CA4141D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 t="4689" r="-1" b="-1"/>
          <a:stretch/>
        </p:blipFill>
        <p:spPr>
          <a:xfrm rot="5400000">
            <a:off x="6956969" y="3878888"/>
            <a:ext cx="3155238" cy="2255462"/>
          </a:xfrm>
          <a:prstGeom prst="rect">
            <a:avLst/>
          </a:prstGeom>
        </p:spPr>
      </p:pic>
      <p:pic>
        <p:nvPicPr>
          <p:cNvPr id="11" name="Grafik 10" descr="Ein Bild, das Wand, Im Haus, Gebäude, Tageslichtsysteme enthält.&#10;&#10;Automatisch generierte Beschreibung">
            <a:extLst>
              <a:ext uri="{FF2B5EF4-FFF2-40B4-BE49-F238E27FC236}">
                <a16:creationId xmlns:a16="http://schemas.microsoft.com/office/drawing/2014/main" id="{CBE15DD9-FEA7-EE05-AB6D-871347C6F9E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-1" b="4688"/>
          <a:stretch/>
        </p:blipFill>
        <p:spPr>
          <a:xfrm rot="5400000">
            <a:off x="9310406" y="2488753"/>
            <a:ext cx="3155238" cy="2255462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BEFFBADA-7FED-C671-9368-BF1CE5CB6FD0}"/>
              </a:ext>
            </a:extLst>
          </p:cNvPr>
          <p:cNvSpPr txBox="1"/>
          <p:nvPr/>
        </p:nvSpPr>
        <p:spPr>
          <a:xfrm>
            <a:off x="432486" y="5585254"/>
            <a:ext cx="160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Gelber Raum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54E34BB-131F-0D4C-9F13-70ED888AEBBD}"/>
              </a:ext>
            </a:extLst>
          </p:cNvPr>
          <p:cNvSpPr txBox="1"/>
          <p:nvPr/>
        </p:nvSpPr>
        <p:spPr>
          <a:xfrm>
            <a:off x="2990335" y="2505332"/>
            <a:ext cx="1507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Grüner Raum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860BE24-09D8-BD80-BB1A-1BFAA863EAA0}"/>
              </a:ext>
            </a:extLst>
          </p:cNvPr>
          <p:cNvSpPr txBox="1"/>
          <p:nvPr/>
        </p:nvSpPr>
        <p:spPr>
          <a:xfrm>
            <a:off x="5535826" y="5671751"/>
            <a:ext cx="1458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Blauer Raum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C18810D-8397-B338-F7BA-D18B2486F112}"/>
              </a:ext>
            </a:extLst>
          </p:cNvPr>
          <p:cNvSpPr txBox="1"/>
          <p:nvPr/>
        </p:nvSpPr>
        <p:spPr>
          <a:xfrm>
            <a:off x="7920681" y="2505332"/>
            <a:ext cx="1458097" cy="380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Eingang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2D9AE8B-62D5-6B76-10E3-6226AEC826F2}"/>
              </a:ext>
            </a:extLst>
          </p:cNvPr>
          <p:cNvSpPr txBox="1"/>
          <p:nvPr/>
        </p:nvSpPr>
        <p:spPr>
          <a:xfrm>
            <a:off x="10336261" y="5770605"/>
            <a:ext cx="117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Küche</a:t>
            </a:r>
          </a:p>
        </p:txBody>
      </p:sp>
    </p:spTree>
    <p:extLst>
      <p:ext uri="{BB962C8B-B14F-4D97-AF65-F5344CB8AC3E}">
        <p14:creationId xmlns:p14="http://schemas.microsoft.com/office/powerpoint/2010/main" val="895948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169293-4638-590F-B978-52BB81E38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de-DE" sz="5400">
                <a:solidFill>
                  <a:srgbClr val="FFFFFF"/>
                </a:solidFill>
              </a:rPr>
              <a:t>Optionen und Anfragen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1044C0-7FF5-BD83-9C80-AE84309DB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76" y="673770"/>
            <a:ext cx="5254754" cy="6073019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Untergeschoss: Afrika-Archiv</a:t>
            </a:r>
          </a:p>
          <a:p>
            <a:r>
              <a:rPr lang="de-DE" dirty="0"/>
              <a:t>Untergeschoss: Mensa-Bereich für die Willkommens-Schule</a:t>
            </a:r>
          </a:p>
          <a:p>
            <a:r>
              <a:rPr lang="de-DE" dirty="0"/>
              <a:t>Obergeschoss: Ausweichräume für die Erzieher-Schule</a:t>
            </a:r>
          </a:p>
          <a:p>
            <a:r>
              <a:rPr lang="de-DE" dirty="0"/>
              <a:t>Hinterer Erdgeschoss-Bereich (Anbau): Anlaufstelle und Zusammenführung von Unternehmern mit Azubi- und Fachkräftemangel zur Bündelung von Interessen und Bedarfsanalysen</a:t>
            </a:r>
          </a:p>
          <a:p>
            <a:r>
              <a:rPr lang="de-DE" dirty="0"/>
              <a:t>Ausstellungen, Vorträge, Tagungen etc. auf Anfrage (zweckzuträglich und/oder gemeinnützig)</a:t>
            </a:r>
          </a:p>
        </p:txBody>
      </p:sp>
    </p:spTree>
    <p:extLst>
      <p:ext uri="{BB962C8B-B14F-4D97-AF65-F5344CB8AC3E}">
        <p14:creationId xmlns:p14="http://schemas.microsoft.com/office/powerpoint/2010/main" val="2854230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DDFF14-1DF4-A652-2F56-D03968859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225"/>
            <a:ext cx="10515600" cy="1145381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accent2"/>
                </a:solidFill>
              </a:rPr>
              <a:t>Grundrisse Obergeschoss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56C52F6F-FC93-9817-86E2-9EEB51580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00897"/>
            <a:ext cx="12282616" cy="845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56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2F8621-8B60-34F5-9A3B-8BA95B3F3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05" y="155760"/>
            <a:ext cx="10602226" cy="994270"/>
          </a:xfrm>
        </p:spPr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    Fotos Obergeschoss</a:t>
            </a:r>
          </a:p>
        </p:txBody>
      </p:sp>
      <p:pic>
        <p:nvPicPr>
          <p:cNvPr id="5" name="Inhaltsplatzhalter 4" descr="Ein Bild, das Wand, Im Haus, Putz, Decke enthält.&#10;&#10;Automatisch generierte Beschreibung">
            <a:extLst>
              <a:ext uri="{FF2B5EF4-FFF2-40B4-BE49-F238E27FC236}">
                <a16:creationId xmlns:a16="http://schemas.microsoft.com/office/drawing/2014/main" id="{71A0462E-5128-5825-5953-F4A1E5CC8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669136" y="1658866"/>
            <a:ext cx="2853727" cy="2096530"/>
          </a:xfrm>
        </p:spPr>
      </p:pic>
      <p:pic>
        <p:nvPicPr>
          <p:cNvPr id="7" name="Grafik 6" descr="Ein Bild, das Im Haus, Decke, Wand, Tageslichtsysteme enthält.&#10;&#10;Automatisch generierte Beschreibung">
            <a:extLst>
              <a:ext uri="{FF2B5EF4-FFF2-40B4-BE49-F238E27FC236}">
                <a16:creationId xmlns:a16="http://schemas.microsoft.com/office/drawing/2014/main" id="{FFAE6C69-204A-68C2-6E0E-A0968EBEE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96672" y="4323359"/>
            <a:ext cx="2277130" cy="2061904"/>
          </a:xfrm>
          <a:prstGeom prst="rect">
            <a:avLst/>
          </a:prstGeom>
        </p:spPr>
      </p:pic>
      <p:pic>
        <p:nvPicPr>
          <p:cNvPr id="9" name="Grafik 8" descr="Ein Bild, das Wand, Im Haus, Putz, Treppe enthält.&#10;&#10;Automatisch generierte Beschreibung">
            <a:extLst>
              <a:ext uri="{FF2B5EF4-FFF2-40B4-BE49-F238E27FC236}">
                <a16:creationId xmlns:a16="http://schemas.microsoft.com/office/drawing/2014/main" id="{CE8CB3BF-E152-0F7B-F2DA-053BC825B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665713" y="1597425"/>
            <a:ext cx="2397211" cy="1762896"/>
          </a:xfrm>
          <a:prstGeom prst="rect">
            <a:avLst/>
          </a:prstGeom>
        </p:spPr>
      </p:pic>
      <p:pic>
        <p:nvPicPr>
          <p:cNvPr id="11" name="Grafik 10" descr="Ein Bild, das Wand, Im Haus, Gebäude, Treppe enthält.&#10;&#10;Automatisch generierte Beschreibung">
            <a:extLst>
              <a:ext uri="{FF2B5EF4-FFF2-40B4-BE49-F238E27FC236}">
                <a16:creationId xmlns:a16="http://schemas.microsoft.com/office/drawing/2014/main" id="{1F85CAEB-3864-66AE-0586-8EAD6A7807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736289" y="4409150"/>
            <a:ext cx="2605090" cy="2096529"/>
          </a:xfrm>
          <a:prstGeom prst="rect">
            <a:avLst/>
          </a:prstGeom>
        </p:spPr>
      </p:pic>
      <p:pic>
        <p:nvPicPr>
          <p:cNvPr id="13" name="Grafik 12" descr="Ein Bild, das Wand, Im Haus, Putz, Inneneinrichtung enthält.&#10;&#10;Automatisch generierte Beschreibung">
            <a:extLst>
              <a:ext uri="{FF2B5EF4-FFF2-40B4-BE49-F238E27FC236}">
                <a16:creationId xmlns:a16="http://schemas.microsoft.com/office/drawing/2014/main" id="{A5E15BB3-87CB-2A73-F4C4-38E3AC9154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872156" y="4507550"/>
            <a:ext cx="2544215" cy="1960605"/>
          </a:xfrm>
          <a:prstGeom prst="rect">
            <a:avLst/>
          </a:prstGeom>
        </p:spPr>
      </p:pic>
      <p:pic>
        <p:nvPicPr>
          <p:cNvPr id="15" name="Grafik 14" descr="Ein Bild, das Fenster, Im Haus, Tageslichtsysteme, Haltevorrichtung enthält.&#10;&#10;Automatisch generierte Beschreibung">
            <a:extLst>
              <a:ext uri="{FF2B5EF4-FFF2-40B4-BE49-F238E27FC236}">
                <a16:creationId xmlns:a16="http://schemas.microsoft.com/office/drawing/2014/main" id="{8BAA77FE-B09C-7E1B-90F9-A77C92FA11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2489584" y="4384514"/>
            <a:ext cx="2853727" cy="1960605"/>
          </a:xfrm>
          <a:prstGeom prst="rect">
            <a:avLst/>
          </a:prstGeom>
        </p:spPr>
      </p:pic>
      <p:pic>
        <p:nvPicPr>
          <p:cNvPr id="17" name="Grafik 16" descr="Ein Bild, das Wand, Im Haus, Gebäude, Putz enthält.&#10;&#10;Automatisch generierte Beschreibung">
            <a:extLst>
              <a:ext uri="{FF2B5EF4-FFF2-40B4-BE49-F238E27FC236}">
                <a16:creationId xmlns:a16="http://schemas.microsoft.com/office/drawing/2014/main" id="{5D2B43A7-6365-71D7-3DF3-6617475791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329728" y="1671566"/>
            <a:ext cx="2458308" cy="1614615"/>
          </a:xfrm>
          <a:prstGeom prst="rect">
            <a:avLst/>
          </a:prstGeom>
        </p:spPr>
      </p:pic>
      <p:pic>
        <p:nvPicPr>
          <p:cNvPr id="19" name="Grafik 18" descr="Ein Bild, das Fenster, Im Haus, Haltevorrichtung, Tageslichtsysteme enthält.&#10;&#10;Automatisch generierte Beschreibung">
            <a:extLst>
              <a:ext uri="{FF2B5EF4-FFF2-40B4-BE49-F238E27FC236}">
                <a16:creationId xmlns:a16="http://schemas.microsoft.com/office/drawing/2014/main" id="{A3E971A6-EF50-163F-5169-255B2F18BA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7106003" y="1362111"/>
            <a:ext cx="2936083" cy="196060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AA394068-BA9C-C0D6-194E-1FCC750F8E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9944442" y="1817238"/>
            <a:ext cx="2342979" cy="164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27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Microsoft Office PowerPoint</Application>
  <PresentationFormat>Breitbild</PresentationFormat>
  <Paragraphs>40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Bahnschrift SemiLight</vt:lpstr>
      <vt:lpstr>Office</vt:lpstr>
      <vt:lpstr>Die Technische Verwaltung im Kämmerei-Quartier</vt:lpstr>
      <vt:lpstr>Stand jetzt</vt:lpstr>
      <vt:lpstr>Bildung: Interims-Lösung für Kinder  „Wollmäuse“ -Bedarfe decken, den Stadtteil stärken-  für Kinder zwischen 3 bis 6 Jahren</vt:lpstr>
      <vt:lpstr>Grundrisse und Bilder der Interims KiTa Wollmäuse</vt:lpstr>
      <vt:lpstr>Grundriss Interims-KiTa Wollmäuse</vt:lpstr>
      <vt:lpstr>Räume der Wollmäuse</vt:lpstr>
      <vt:lpstr>Optionen und Anfragen</vt:lpstr>
      <vt:lpstr>Grundrisse Obergeschoss</vt:lpstr>
      <vt:lpstr>    Fotos Obergeschoss</vt:lpstr>
      <vt:lpstr>Bilder vom Anbau im Erdgeschoss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Technische Verwaltung im Kämmerei-Quartier</dc:title>
  <dc:creator>Thomas Riegel</dc:creator>
  <cp:lastModifiedBy>Olthoff, Phillip (Ortsamt Blumenthal)</cp:lastModifiedBy>
  <cp:revision>10</cp:revision>
  <dcterms:created xsi:type="dcterms:W3CDTF">2024-11-11T08:09:44Z</dcterms:created>
  <dcterms:modified xsi:type="dcterms:W3CDTF">2024-11-13T09:09:52Z</dcterms:modified>
</cp:coreProperties>
</file>