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24" r:id="rId2"/>
    <p:sldId id="2544" r:id="rId3"/>
    <p:sldId id="2583" r:id="rId4"/>
    <p:sldId id="2588" r:id="rId5"/>
    <p:sldId id="2585" r:id="rId6"/>
    <p:sldId id="2586" r:id="rId7"/>
    <p:sldId id="2587" r:id="rId8"/>
    <p:sldId id="2589" r:id="rId9"/>
    <p:sldId id="2590" r:id="rId10"/>
    <p:sldId id="2591" r:id="rId11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AB0"/>
    <a:srgbClr val="3B7579"/>
    <a:srgbClr val="AAD3D6"/>
    <a:srgbClr val="418287"/>
    <a:srgbClr val="DFE3E9"/>
    <a:srgbClr val="1F1F26"/>
    <a:srgbClr val="D6DBE2"/>
    <a:srgbClr val="CCD2DA"/>
    <a:srgbClr val="BBC3CD"/>
    <a:srgbClr val="D3D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5" autoAdjust="0"/>
    <p:restoredTop sz="95034" autoAdjust="0"/>
  </p:normalViewPr>
  <p:slideViewPr>
    <p:cSldViewPr snapToGrid="0" snapToObjects="1" showGuides="1">
      <p:cViewPr varScale="1">
        <p:scale>
          <a:sx n="135" d="100"/>
          <a:sy n="135" d="100"/>
        </p:scale>
        <p:origin x="305" y="69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3" d="100"/>
          <a:sy n="83" d="100"/>
        </p:scale>
        <p:origin x="306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8E1C24D-B376-4BCD-A691-033A4491D166}" type="datetime1">
              <a:rPr lang="de-DE" smtClean="0"/>
              <a:t>25.08.2026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EF64102-56AF-4176-BE6A-2F0516E4F269}" type="datetime1">
              <a:rPr lang="de-DE" noProof="0" smtClean="0"/>
              <a:t>25.08.2026</a:t>
            </a:fld>
            <a:endParaRPr lang="de-DE" noProof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9664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CFA0038-7055-434C-B6C4-B8C69565C60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55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2CAE461-C0B1-40CE-96C7-BF817A2EA31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1995" cy="6857999"/>
          </a:xfrm>
          <a:custGeom>
            <a:avLst/>
            <a:gdLst>
              <a:gd name="connsiteX0" fmla="*/ 0 w 12191995"/>
              <a:gd name="connsiteY0" fmla="*/ 0 h 6857999"/>
              <a:gd name="connsiteX1" fmla="*/ 12191995 w 12191995"/>
              <a:gd name="connsiteY1" fmla="*/ 0 h 6857999"/>
              <a:gd name="connsiteX2" fmla="*/ 12191995 w 12191995"/>
              <a:gd name="connsiteY2" fmla="*/ 6857999 h 6857999"/>
              <a:gd name="connsiteX3" fmla="*/ 8866207 w 12191995"/>
              <a:gd name="connsiteY3" fmla="*/ 6857999 h 6857999"/>
              <a:gd name="connsiteX4" fmla="*/ 8866207 w 12191995"/>
              <a:gd name="connsiteY4" fmla="*/ 1539432 h 6857999"/>
              <a:gd name="connsiteX5" fmla="*/ 0 w 12191995"/>
              <a:gd name="connsiteY5" fmla="*/ 15394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5" h="6857999">
                <a:moveTo>
                  <a:pt x="0" y="0"/>
                </a:moveTo>
                <a:lnTo>
                  <a:pt x="12191995" y="0"/>
                </a:lnTo>
                <a:lnTo>
                  <a:pt x="12191995" y="6857999"/>
                </a:lnTo>
                <a:lnTo>
                  <a:pt x="8866207" y="6857999"/>
                </a:lnTo>
                <a:lnTo>
                  <a:pt x="8866207" y="1539432"/>
                </a:lnTo>
                <a:lnTo>
                  <a:pt x="0" y="15394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649752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UNTERTITEL HIER EINFÜGEN</a:t>
            </a:r>
          </a:p>
        </p:txBody>
      </p:sp>
      <p:sp>
        <p:nvSpPr>
          <p:cNvPr id="5" name="Form 62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094402" y="2379153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4867539"/>
            <a:ext cx="2239803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de-DE" noProof="0"/>
              <a:t>Tagesordnung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32" name="Textplatzhalt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854" y="879710"/>
            <a:ext cx="3983858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3" name="Textplatzhalt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6854" y="1956155"/>
            <a:ext cx="3983858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4" name="Textplatzhalt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76854" y="3032600"/>
            <a:ext cx="3983858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5" name="Textplatzhalt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6854" y="4109045"/>
            <a:ext cx="3983858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6" name="Textplatzhalt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76854" y="5185490"/>
            <a:ext cx="3983858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7" name="Textplatzhalter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27730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1</a:t>
            </a:r>
          </a:p>
        </p:txBody>
      </p:sp>
      <p:sp>
        <p:nvSpPr>
          <p:cNvPr id="38" name="Textplatzhalter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27730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2</a:t>
            </a:r>
          </a:p>
        </p:txBody>
      </p:sp>
      <p:sp>
        <p:nvSpPr>
          <p:cNvPr id="39" name="Textplatzhalter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27730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3</a:t>
            </a:r>
          </a:p>
        </p:txBody>
      </p:sp>
      <p:sp>
        <p:nvSpPr>
          <p:cNvPr id="40" name="Textplatzhalter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27730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4</a:t>
            </a:r>
          </a:p>
        </p:txBody>
      </p:sp>
      <p:sp>
        <p:nvSpPr>
          <p:cNvPr id="41" name="Textplatzhalter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27730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5</a:t>
            </a:r>
          </a:p>
        </p:txBody>
      </p:sp>
      <p:sp>
        <p:nvSpPr>
          <p:cNvPr id="42" name="Form 62">
            <a:extLst>
              <a:ext uri="{FF2B5EF4-FFF2-40B4-BE49-F238E27FC236}">
                <a16:creationId xmlns:a16="http://schemas.microsoft.com/office/drawing/2014/main" id="{79517603-8FAC-41C9-B5BE-3F8BA7D93CE6}"/>
              </a:ext>
            </a:extLst>
          </p:cNvPr>
          <p:cNvSpPr/>
          <p:nvPr userDrawn="1"/>
        </p:nvSpPr>
        <p:spPr>
          <a:xfrm rot="16200000" flipV="1">
            <a:off x="965155" y="3899540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2643" y="1691472"/>
            <a:ext cx="4385841" cy="1325563"/>
          </a:xfrm>
        </p:spPr>
        <p:txBody>
          <a:bodyPr rtlCol="0" anchor="b"/>
          <a:lstStyle>
            <a:lvl1pPr algn="r">
              <a:defRPr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500437"/>
            <a:ext cx="12192000" cy="3357563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9843" y="1690688"/>
            <a:ext cx="4155432" cy="1325562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9843" y="1227698"/>
            <a:ext cx="4155432" cy="382749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4947" y="2632337"/>
            <a:ext cx="4385841" cy="3357563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70816" y="2540529"/>
            <a:ext cx="3046302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69606" y="2540529"/>
            <a:ext cx="3023149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n-lt"/>
              </a:defRPr>
            </a:lvl1pPr>
          </a:lstStyle>
          <a:p>
            <a:pPr marL="0" lvl="0" indent="0" rtl="0">
              <a:buNone/>
            </a:pPr>
            <a:r>
              <a:rPr lang="de-DE" noProof="0"/>
              <a:t>Titel durch Klicken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70525" y="2944813"/>
            <a:ext cx="3046413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9606" y="2944813"/>
            <a:ext cx="302314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0525" y="1193765"/>
            <a:ext cx="6322230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193765"/>
            <a:ext cx="5230788" cy="479613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70816" y="2540529"/>
            <a:ext cx="3046302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69606" y="2540529"/>
            <a:ext cx="3023149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n-lt"/>
              </a:defRPr>
            </a:lvl1pPr>
          </a:lstStyle>
          <a:p>
            <a:pPr marL="0" lvl="0" indent="0" rtl="0">
              <a:buNone/>
            </a:pPr>
            <a:r>
              <a:rPr lang="de-DE" noProof="0"/>
              <a:t>Titel durch Klicken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70525" y="2944813"/>
            <a:ext cx="3046413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9606" y="2944813"/>
            <a:ext cx="302314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09009"/>
            <a:ext cx="3416928" cy="2884911"/>
          </a:xfrm>
        </p:spPr>
        <p:txBody>
          <a:bodyPr lIns="0" rtlCol="0" anchor="t">
            <a:normAutofit/>
          </a:bodyPr>
          <a:lstStyle>
            <a:lvl1pPr algn="r"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10875" y="1809009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2175" y="1809009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n-lt"/>
              </a:defRPr>
            </a:lvl1pPr>
          </a:lstStyle>
          <a:p>
            <a:pPr marL="0" lvl="0" indent="0" rtl="0">
              <a:buNone/>
            </a:pPr>
            <a:r>
              <a:rPr lang="de-DE" noProof="0"/>
              <a:t>Titel durch Klicken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0572" y="2213293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2175" y="2213293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87089"/>
            <a:ext cx="4297212" cy="3449109"/>
          </a:xfr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>
              <a:defRPr lang="en-US" sz="4000" dirty="0">
                <a:latin typeface="+mj-lt"/>
              </a:defRPr>
            </a:lvl1pPr>
          </a:lstStyle>
          <a:p>
            <a:pPr marL="0" lvl="0" algn="r" rtl="0"/>
            <a:r>
              <a:rPr lang="de-DE" noProof="0"/>
              <a:t>Titelmasterformat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1687089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2175" y="1687089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latin typeface="+mn-lt"/>
              </a:defRPr>
            </a:lvl1pPr>
          </a:lstStyle>
          <a:p>
            <a:pPr marL="228600" lvl="0" indent="-228600" rtl="0"/>
            <a:r>
              <a:rPr lang="de-DE" noProof="0"/>
              <a:t>Titel durch Klicken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2091373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2175" y="2091373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7" name="Form 62">
            <a:extLst>
              <a:ext uri="{FF2B5EF4-FFF2-40B4-BE49-F238E27FC236}">
                <a16:creationId xmlns:a16="http://schemas.microsoft.com/office/drawing/2014/main" id="{22325F4A-8191-45D3-B031-5847B1E4B3AA}"/>
              </a:ext>
            </a:extLst>
          </p:cNvPr>
          <p:cNvSpPr/>
          <p:nvPr userDrawn="1"/>
        </p:nvSpPr>
        <p:spPr>
          <a:xfrm rot="16200000" flipV="1">
            <a:off x="3332057" y="1331831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12087828" y="1675514"/>
            <a:ext cx="115747" cy="34491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687090"/>
            <a:ext cx="4568750" cy="1721802"/>
          </a:xfrm>
          <a:noFill/>
        </p:spPr>
        <p:txBody>
          <a:bodyPr lIns="0" rIns="324000" rtlCol="0" anchor="ctr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Zum Bearbeiten klicken </a:t>
            </a:r>
            <a:br>
              <a:rPr lang="de-DE" noProof="0"/>
            </a:br>
            <a:r>
              <a:rPr lang="de-DE" noProof="0"/>
              <a:t>Titelmasterformat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de-DE" noProof="0">
              <a:latin typeface="+mn-lt"/>
            </a:endParaRP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latin typeface="+mn-lt"/>
              </a:defRPr>
            </a:lvl1pPr>
          </a:lstStyle>
          <a:p>
            <a:pPr marL="228600" lvl="0" indent="-228600" rtl="0"/>
            <a:r>
              <a:rPr lang="de-DE" noProof="0"/>
              <a:t>Titel durch Klicken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2" name="Form 62">
            <a:extLst>
              <a:ext uri="{FF2B5EF4-FFF2-40B4-BE49-F238E27FC236}">
                <a16:creationId xmlns:a16="http://schemas.microsoft.com/office/drawing/2014/main" id="{DADD8B14-6C18-4FC5-89FD-62D525A444DB}"/>
              </a:ext>
            </a:extLst>
          </p:cNvPr>
          <p:cNvSpPr/>
          <p:nvPr userDrawn="1"/>
        </p:nvSpPr>
        <p:spPr>
          <a:xfrm rot="16200000" flipV="1">
            <a:off x="3332057" y="729943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214412" y="3805254"/>
            <a:ext cx="1935925" cy="1854770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4947" y="2632337"/>
            <a:ext cx="4385841" cy="3357563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70816" y="2944854"/>
            <a:ext cx="3046302" cy="3045045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70816" y="2540529"/>
            <a:ext cx="3046302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9607" y="2944854"/>
            <a:ext cx="3046302" cy="3045045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69606" y="2540529"/>
            <a:ext cx="3023149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597" y="836271"/>
            <a:ext cx="4262400" cy="5185458"/>
          </a:xfrm>
          <a:solidFill>
            <a:schemeClr val="accent2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r">
              <a:defRPr>
                <a:latin typeface="+mj-lt"/>
              </a:defRPr>
            </a:lvl1pPr>
          </a:lstStyle>
          <a:p>
            <a:pPr rtl="0"/>
            <a:r>
              <a:rPr lang="de-DE" noProof="0"/>
              <a:t>Klicken zum </a:t>
            </a:r>
            <a:br>
              <a:rPr lang="de-DE" noProof="0"/>
            </a:br>
            <a:r>
              <a:rPr lang="de-DE" noProof="0"/>
              <a:t>Titel hinzufügen</a:t>
            </a:r>
          </a:p>
        </p:txBody>
      </p:sp>
      <p:sp>
        <p:nvSpPr>
          <p:cNvPr id="6" name="Form 62">
            <a:extLst>
              <a:ext uri="{FF2B5EF4-FFF2-40B4-BE49-F238E27FC236}">
                <a16:creationId xmlns:a16="http://schemas.microsoft.com/office/drawing/2014/main" id="{9EDA533D-03E6-4B64-A81C-A6F9E3301AB5}"/>
              </a:ext>
            </a:extLst>
          </p:cNvPr>
          <p:cNvSpPr/>
          <p:nvPr userDrawn="1"/>
        </p:nvSpPr>
        <p:spPr>
          <a:xfrm rot="16200000" flipV="1">
            <a:off x="965155" y="434980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1836" y="836271"/>
            <a:ext cx="3523423" cy="5185458"/>
          </a:xfrm>
          <a:solidFill>
            <a:schemeClr val="bg1">
              <a:lumMod val="95000"/>
            </a:schemeClr>
          </a:solidFill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-1" y="1539432"/>
            <a:ext cx="8866207" cy="53185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2CAE461-C0B1-40CE-96C7-BF817A2EA31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1995" cy="6857999"/>
          </a:xfrm>
          <a:custGeom>
            <a:avLst/>
            <a:gdLst>
              <a:gd name="connsiteX0" fmla="*/ 0 w 12191995"/>
              <a:gd name="connsiteY0" fmla="*/ 0 h 6857999"/>
              <a:gd name="connsiteX1" fmla="*/ 12191995 w 12191995"/>
              <a:gd name="connsiteY1" fmla="*/ 0 h 6857999"/>
              <a:gd name="connsiteX2" fmla="*/ 12191995 w 12191995"/>
              <a:gd name="connsiteY2" fmla="*/ 6857999 h 6857999"/>
              <a:gd name="connsiteX3" fmla="*/ 8866207 w 12191995"/>
              <a:gd name="connsiteY3" fmla="*/ 6857999 h 6857999"/>
              <a:gd name="connsiteX4" fmla="*/ 8866207 w 12191995"/>
              <a:gd name="connsiteY4" fmla="*/ 1539432 h 6857999"/>
              <a:gd name="connsiteX5" fmla="*/ 0 w 12191995"/>
              <a:gd name="connsiteY5" fmla="*/ 15394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5" h="6857999">
                <a:moveTo>
                  <a:pt x="0" y="0"/>
                </a:moveTo>
                <a:lnTo>
                  <a:pt x="12191995" y="0"/>
                </a:lnTo>
                <a:lnTo>
                  <a:pt x="12191995" y="6857999"/>
                </a:lnTo>
                <a:lnTo>
                  <a:pt x="8866207" y="6857999"/>
                </a:lnTo>
                <a:lnTo>
                  <a:pt x="8866207" y="1539432"/>
                </a:lnTo>
                <a:lnTo>
                  <a:pt x="0" y="15394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VIELEN DANK!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WWW.WEBSITENAME.COM</a:t>
            </a:r>
          </a:p>
        </p:txBody>
      </p:sp>
      <p:sp>
        <p:nvSpPr>
          <p:cNvPr id="5" name="Form 62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094402" y="181984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8052" y="3206186"/>
            <a:ext cx="6435525" cy="2815543"/>
          </a:xfrm>
          <a:noFill/>
          <a:ln>
            <a:noFill/>
          </a:ln>
        </p:spPr>
        <p:txBody>
          <a:bodyPr lIns="0" tIns="216000" rIns="1800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lIns="0"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836271"/>
            <a:ext cx="3657059" cy="5185458"/>
          </a:xfrm>
          <a:solidFill>
            <a:schemeClr val="bg1">
              <a:lumMod val="95000"/>
            </a:schemeClr>
          </a:solidFill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de-DE" noProof="0"/>
              <a:t>Klicken zum </a:t>
            </a:r>
            <a:br>
              <a:rPr lang="de-DE" noProof="0"/>
            </a:br>
            <a:r>
              <a:rPr lang="de-DE" noProof="0"/>
              <a:t>Titel hinzufügen</a:t>
            </a:r>
          </a:p>
        </p:txBody>
      </p:sp>
      <p:sp>
        <p:nvSpPr>
          <p:cNvPr id="6" name="Form 62">
            <a:extLst>
              <a:ext uri="{FF2B5EF4-FFF2-40B4-BE49-F238E27FC236}">
                <a16:creationId xmlns:a16="http://schemas.microsoft.com/office/drawing/2014/main" id="{9EDA533D-03E6-4B64-A81C-A6F9E3301AB5}"/>
              </a:ext>
            </a:extLst>
          </p:cNvPr>
          <p:cNvSpPr/>
          <p:nvPr userDrawn="1"/>
        </p:nvSpPr>
        <p:spPr>
          <a:xfrm rot="16200000" flipV="1">
            <a:off x="965155" y="434980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4745620" y="0"/>
            <a:ext cx="744638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de-DE" sz="1400" b="0" i="0" noProof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987207"/>
            <a:ext cx="28378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51371" y="987208"/>
            <a:ext cx="3501106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0"/>
            <a:ext cx="11353800" cy="6858000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566452"/>
            <a:ext cx="5007015" cy="1440000"/>
          </a:xfrm>
          <a:solidFill>
            <a:schemeClr val="bg1"/>
          </a:solidFill>
        </p:spPr>
        <p:txBody>
          <a:bodyPr lIns="216000" rtlCol="0">
            <a:normAutofit/>
          </a:bodyPr>
          <a:lstStyle>
            <a:lvl1pPr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Zum Bearbeiten klicken </a:t>
            </a:r>
            <a:br>
              <a:rPr lang="de-DE" noProof="0"/>
            </a:br>
            <a:r>
              <a:rPr lang="de-DE" noProof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0"/>
            <a:ext cx="11353800" cy="6858000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9A10FA-D831-43AB-9DF1-EDB14480E3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478756"/>
            <a:ext cx="4572000" cy="1189037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rtl="0"/>
            <a:r>
              <a:rPr lang="de-DE" noProof="0"/>
              <a:t>Folientitel</a:t>
            </a:r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7FBD120B-8377-4641-9618-9DD682652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705635"/>
            <a:ext cx="5845215" cy="1440000"/>
          </a:xfrm>
          <a:solidFill>
            <a:schemeClr val="bg1"/>
          </a:solidFill>
        </p:spPr>
        <p:txBody>
          <a:bodyPr lIns="792000" rtlCol="0">
            <a:normAutofit/>
          </a:bodyPr>
          <a:lstStyle>
            <a:lvl1pPr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3440" y="5688402"/>
            <a:ext cx="8717280" cy="823070"/>
          </a:xfrm>
          <a:solidFill>
            <a:schemeClr val="bg1"/>
          </a:solidFill>
        </p:spPr>
        <p:txBody>
          <a:bodyPr lIns="0" rtlCol="0"/>
          <a:lstStyle>
            <a:lvl1pPr>
              <a:defRPr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1"/>
            <a:ext cx="11353800" cy="5547360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3440" y="5688402"/>
            <a:ext cx="8717280" cy="823070"/>
          </a:xfrm>
          <a:solidFill>
            <a:schemeClr val="bg1"/>
          </a:solidFill>
        </p:spPr>
        <p:txBody>
          <a:bodyPr lIns="0" rtlCol="0"/>
          <a:lstStyle>
            <a:lvl1pPr>
              <a:defRPr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853441"/>
            <a:ext cx="11353800" cy="5151119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390898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mit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2CAE461-C0B1-40CE-96C7-BF817A2EA31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1995" cy="6857999"/>
          </a:xfrm>
          <a:custGeom>
            <a:avLst/>
            <a:gdLst>
              <a:gd name="connsiteX0" fmla="*/ 0 w 12191995"/>
              <a:gd name="connsiteY0" fmla="*/ 0 h 6857999"/>
              <a:gd name="connsiteX1" fmla="*/ 12191995 w 12191995"/>
              <a:gd name="connsiteY1" fmla="*/ 0 h 6857999"/>
              <a:gd name="connsiteX2" fmla="*/ 12191995 w 12191995"/>
              <a:gd name="connsiteY2" fmla="*/ 6857999 h 6857999"/>
              <a:gd name="connsiteX3" fmla="*/ 8866207 w 12191995"/>
              <a:gd name="connsiteY3" fmla="*/ 6857999 h 6857999"/>
              <a:gd name="connsiteX4" fmla="*/ 8866207 w 12191995"/>
              <a:gd name="connsiteY4" fmla="*/ 1539432 h 6857999"/>
              <a:gd name="connsiteX5" fmla="*/ 0 w 12191995"/>
              <a:gd name="connsiteY5" fmla="*/ 15394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5" h="6857999">
                <a:moveTo>
                  <a:pt x="0" y="0"/>
                </a:moveTo>
                <a:lnTo>
                  <a:pt x="12191995" y="0"/>
                </a:lnTo>
                <a:lnTo>
                  <a:pt x="12191995" y="6857999"/>
                </a:lnTo>
                <a:lnTo>
                  <a:pt x="8866207" y="6857999"/>
                </a:lnTo>
                <a:lnTo>
                  <a:pt x="8866207" y="1539432"/>
                </a:lnTo>
                <a:lnTo>
                  <a:pt x="0" y="15394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UNTERTITEL HIER EINFÜGEN</a:t>
            </a:r>
          </a:p>
        </p:txBody>
      </p:sp>
      <p:sp>
        <p:nvSpPr>
          <p:cNvPr id="5" name="Form 62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094402" y="181984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14209" y="1203769"/>
            <a:ext cx="9563582" cy="5060062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F595BB60-922F-4254-AD20-DEA3FA4B75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4208" y="339162"/>
            <a:ext cx="9563581" cy="823070"/>
          </a:xfrm>
          <a:noFill/>
        </p:spPr>
        <p:txBody>
          <a:bodyPr lIns="0" rtlCol="0">
            <a:normAutofit/>
          </a:bodyPr>
          <a:lstStyle>
            <a:lvl1pPr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234657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4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6030" y="747000"/>
            <a:ext cx="10519940" cy="5364000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25622677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-16640" y="0"/>
            <a:ext cx="1137043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7634288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Abschnittsüberschrift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719574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bg1"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5831840" y="0"/>
            <a:ext cx="552195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525"/>
            <a:ext cx="4699000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tx2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Abschnitt </a:t>
            </a:r>
            <a:br>
              <a:rPr lang="de-DE" noProof="0"/>
            </a:br>
            <a:r>
              <a:rPr lang="de-DE" noProof="0"/>
              <a:t>Kopfzeile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</p:spPr>
        <p:txBody>
          <a:bodyPr bIns="0" rtlCol="0" anchor="b">
            <a:noAutofit/>
          </a:bodyPr>
          <a:lstStyle>
            <a:lvl1pPr marL="0" indent="0" algn="r">
              <a:buNone/>
              <a:defRPr sz="25000">
                <a:solidFill>
                  <a:schemeClr val="bg1"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1" y="0"/>
            <a:ext cx="705612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525"/>
            <a:ext cx="5257800" cy="1694180"/>
          </a:xfrm>
        </p:spPr>
        <p:txBody>
          <a:bodyPr lIns="0" rtlCol="0" anchor="t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Abschnittsüberschrift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88BD7D8D-4534-4674-90CD-5444E7502E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02636" y="4463007"/>
            <a:ext cx="2489200" cy="3124198"/>
          </a:xfrm>
        </p:spPr>
        <p:txBody>
          <a:bodyPr bIns="0" rtlCol="0" anchor="b">
            <a:noAutofit/>
          </a:bodyPr>
          <a:lstStyle>
            <a:lvl1pPr marL="0" indent="0" algn="r">
              <a:buNone/>
              <a:defRPr sz="25000">
                <a:solidFill>
                  <a:schemeClr val="bg1">
                    <a:lumMod val="8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Nr.</a:t>
            </a:r>
          </a:p>
        </p:txBody>
      </p:sp>
    </p:spTree>
    <p:extLst>
      <p:ext uri="{BB962C8B-B14F-4D97-AF65-F5344CB8AC3E}">
        <p14:creationId xmlns:p14="http://schemas.microsoft.com/office/powerpoint/2010/main" val="42496879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FC75DEA4-0A76-480D-A95E-49B8E0DD9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5647" y="3145492"/>
            <a:ext cx="2489200" cy="3124198"/>
          </a:xfrm>
        </p:spPr>
        <p:txBody>
          <a:bodyPr bIns="0" rtlCol="0" anchor="b">
            <a:noAutofit/>
          </a:bodyPr>
          <a:lstStyle>
            <a:lvl1pPr marL="0" indent="0" algn="l">
              <a:buNone/>
              <a:defRPr sz="25000">
                <a:solidFill>
                  <a:srgbClr val="5DAAB0">
                    <a:alpha val="20000"/>
                  </a:srgb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Nr.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394370"/>
            <a:ext cx="7056121" cy="406926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934210"/>
            <a:ext cx="5273040" cy="1694180"/>
          </a:xfrm>
        </p:spPr>
        <p:txBody>
          <a:bodyPr lIns="0" rtlCol="0" anchor="t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Abschnittsüberschrift</a:t>
            </a:r>
          </a:p>
        </p:txBody>
      </p:sp>
    </p:spTree>
    <p:extLst>
      <p:ext uri="{BB962C8B-B14F-4D97-AF65-F5344CB8AC3E}">
        <p14:creationId xmlns:p14="http://schemas.microsoft.com/office/powerpoint/2010/main" val="17935321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-16640" y="1"/>
            <a:ext cx="12208639" cy="4907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2691447"/>
            <a:ext cx="6272321" cy="1694180"/>
          </a:xfrm>
        </p:spPr>
        <p:txBody>
          <a:bodyPr lIns="0" rtlCol="0" anchor="b">
            <a:noAutofit/>
          </a:bodyPr>
          <a:lstStyle>
            <a:lvl1pPr algn="l"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Abschnittsüberschrift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7A110188-91CF-42CE-9B0F-643DB15F9D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91826" y="2613057"/>
            <a:ext cx="2489200" cy="3124198"/>
          </a:xfrm>
        </p:spPr>
        <p:txBody>
          <a:bodyPr bIns="0" rtlCol="0" anchor="b">
            <a:noAutofit/>
          </a:bodyPr>
          <a:lstStyle>
            <a:lvl1pPr marL="0" indent="0" algn="l">
              <a:buNone/>
              <a:defRPr sz="25000">
                <a:solidFill>
                  <a:srgbClr val="3B757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Nr.</a:t>
            </a:r>
          </a:p>
        </p:txBody>
      </p:sp>
    </p:spTree>
    <p:extLst>
      <p:ext uri="{BB962C8B-B14F-4D97-AF65-F5344CB8AC3E}">
        <p14:creationId xmlns:p14="http://schemas.microsoft.com/office/powerpoint/2010/main" val="37630524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de-DE" sz="1400" b="0" i="0" spc="0" noProof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latin typeface="+mj-lt"/>
              </a:defRPr>
            </a:lvl1pPr>
          </a:lstStyle>
          <a:p>
            <a:pPr rtl="0"/>
            <a:r>
              <a:rPr lang="de-DE" noProof="0"/>
              <a:t>Folientitel durch Klicken hinzufügen</a:t>
            </a:r>
          </a:p>
        </p:txBody>
      </p:sp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de-DE" noProof="0"/>
              <a:t>UNTERTITEL HIER</a:t>
            </a:r>
          </a:p>
        </p:txBody>
      </p:sp>
      <p:sp>
        <p:nvSpPr>
          <p:cNvPr id="5" name="Form 62">
            <a:extLst>
              <a:ext uri="{FF2B5EF4-FFF2-40B4-BE49-F238E27FC236}">
                <a16:creationId xmlns:a16="http://schemas.microsoft.com/office/drawing/2014/main" id="{00B58E1E-3AD1-467A-94AA-6578BE4756A3}"/>
              </a:ext>
            </a:extLst>
          </p:cNvPr>
          <p:cNvSpPr/>
          <p:nvPr userDrawn="1"/>
        </p:nvSpPr>
        <p:spPr>
          <a:xfrm rot="16200000" flipV="1">
            <a:off x="965155" y="18291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278528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0155" y="1042384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0155" y="2331743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90155" y="3621102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790155" y="4910461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834DECF-152F-4E39-AD49-1ADCE9F759D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41375" y="3097232"/>
            <a:ext cx="4008120" cy="2742196"/>
          </a:xfrm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>
            <a:normAutofit/>
          </a:bodyPr>
          <a:lstStyle>
            <a:lvl1pPr>
              <a:defRPr sz="4000" b="1">
                <a:latin typeface="+mj-lt"/>
              </a:defRPr>
            </a:lvl1pPr>
          </a:lstStyle>
          <a:p>
            <a:pPr rtl="0"/>
            <a:r>
              <a:rPr lang="de-DE" noProof="0"/>
              <a:t>Folientitel durch Klicken </a:t>
            </a:r>
            <a:br>
              <a:rPr lang="de-DE" noProof="0"/>
            </a:br>
            <a:r>
              <a:rPr lang="de-DE" noProof="0"/>
              <a:t>hier hinzufügen</a:t>
            </a:r>
          </a:p>
        </p:txBody>
      </p:sp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37508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de-DE" noProof="0"/>
              <a:t>UNTERTITEL HIER</a:t>
            </a:r>
          </a:p>
        </p:txBody>
      </p:sp>
      <p:sp>
        <p:nvSpPr>
          <p:cNvPr id="5" name="Form 62">
            <a:extLst>
              <a:ext uri="{FF2B5EF4-FFF2-40B4-BE49-F238E27FC236}">
                <a16:creationId xmlns:a16="http://schemas.microsoft.com/office/drawing/2014/main" id="{00B58E1E-3AD1-467A-94AA-6578BE4756A3}"/>
              </a:ext>
            </a:extLst>
          </p:cNvPr>
          <p:cNvSpPr/>
          <p:nvPr userDrawn="1"/>
        </p:nvSpPr>
        <p:spPr>
          <a:xfrm rot="16200000" flipV="1">
            <a:off x="965155" y="18291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90155" y="1042384"/>
            <a:ext cx="804759" cy="804759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0155" y="2331743"/>
            <a:ext cx="804759" cy="804759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90155" y="3621102"/>
            <a:ext cx="804759" cy="804759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790155" y="4910461"/>
            <a:ext cx="804759" cy="804759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mit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78736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666759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UNTERTITEL HIER EINFÜGEN</a:t>
            </a:r>
          </a:p>
        </p:txBody>
      </p:sp>
      <p:sp>
        <p:nvSpPr>
          <p:cNvPr id="5" name="Form 62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094402" y="396160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20" name="Bildplatzhalter 4">
            <a:extLst>
              <a:ext uri="{FF2B5EF4-FFF2-40B4-BE49-F238E27FC236}">
                <a16:creationId xmlns:a16="http://schemas.microsoft.com/office/drawing/2014/main" id="{99E7C9A1-D1C2-4923-B0AE-127044646A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6207" y="0"/>
            <a:ext cx="3325792" cy="6858000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de-DE" sz="1400" b="0" i="0" spc="0" noProof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>
                <a:latin typeface="+mj-lt"/>
              </a:defRPr>
            </a:lvl1pPr>
          </a:lstStyle>
          <a:p>
            <a:pPr rtl="0"/>
            <a:r>
              <a:rPr lang="de-DE" noProof="0"/>
              <a:t>Folientitel durch Klicken hinzufügen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63303" y="2677210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0608" y="2677210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7913" y="2677210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05218" y="2677210"/>
            <a:ext cx="804759" cy="804759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1F26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337302"/>
            <a:ext cx="10685257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103933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>
                <a:latin typeface="+mj-lt"/>
              </a:defRPr>
            </a:lvl1pPr>
          </a:lstStyle>
          <a:p>
            <a:pPr rtl="0"/>
            <a:r>
              <a:rPr lang="de-DE" noProof="0"/>
              <a:t>Folientitel durch Klicken hinzufügen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1120" y="3235748"/>
            <a:ext cx="1049126" cy="1049124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88425" y="3235748"/>
            <a:ext cx="1049126" cy="1049124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>
                <a:latin typeface="+mn-lt"/>
              </a:defRPr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35730" y="3235748"/>
            <a:ext cx="1049126" cy="1049124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>
                <a:latin typeface="+mn-lt"/>
              </a:defRPr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83035" y="3235748"/>
            <a:ext cx="1049126" cy="1049124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>
                <a:latin typeface="+mn-lt"/>
              </a:defRPr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460152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4604472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460152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4597346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018022"/>
            <a:ext cx="10685257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de-DE" sz="1400" b="0" i="0" spc="0" noProof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>
                <a:latin typeface="+mj-lt"/>
              </a:defRPr>
            </a:lvl1pPr>
          </a:lstStyle>
          <a:p>
            <a:pPr rtl="0"/>
            <a:r>
              <a:rPr lang="de-DE" noProof="0"/>
              <a:t>Folientitel durch Klicken hinzufügen</a:t>
            </a:r>
          </a:p>
        </p:txBody>
      </p:sp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n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de-DE" noProof="0"/>
              <a:t>UNTERTITEL HIER</a:t>
            </a:r>
          </a:p>
        </p:txBody>
      </p:sp>
      <p:sp>
        <p:nvSpPr>
          <p:cNvPr id="5" name="Form 62">
            <a:extLst>
              <a:ext uri="{FF2B5EF4-FFF2-40B4-BE49-F238E27FC236}">
                <a16:creationId xmlns:a16="http://schemas.microsoft.com/office/drawing/2014/main" id="{00B58E1E-3AD1-467A-94AA-6578BE4756A3}"/>
              </a:ext>
            </a:extLst>
          </p:cNvPr>
          <p:cNvSpPr/>
          <p:nvPr userDrawn="1"/>
        </p:nvSpPr>
        <p:spPr>
          <a:xfrm rot="16200000" flipV="1">
            <a:off x="965155" y="1152611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87422" y="1038724"/>
            <a:ext cx="804759" cy="80475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87422" y="2330235"/>
            <a:ext cx="804759" cy="80475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>
                <a:latin typeface="+mn-lt"/>
              </a:defRPr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87422" y="3621746"/>
            <a:ext cx="804759" cy="80475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>
                <a:latin typeface="+mn-lt"/>
              </a:defRPr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87422" y="4913257"/>
            <a:ext cx="804759" cy="80475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>
                <a:latin typeface="+mn-lt"/>
              </a:defRPr>
            </a:lvl1pPr>
          </a:lstStyle>
          <a:p>
            <a:pPr lvl="0" rtl="0"/>
            <a:r>
              <a:rPr lang="de-DE" noProof="0"/>
              <a:t>Klicken Sie, um ein Bild hinzuzufügen.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latin typeface="+mn-lt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682" y="971950"/>
            <a:ext cx="3537030" cy="2036100"/>
          </a:xfrm>
        </p:spPr>
        <p:txBody>
          <a:bodyPr lIns="0" rtlCol="0"/>
          <a:lstStyle>
            <a:lvl1pPr>
              <a:defRPr>
                <a:solidFill>
                  <a:srgbClr val="5DAAB0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76930" y="729827"/>
            <a:ext cx="1643384" cy="1643384"/>
          </a:xfrm>
          <a:prstGeom prst="ellipse">
            <a:avLst/>
          </a:prstGeo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70602" y="729827"/>
            <a:ext cx="1643384" cy="1643384"/>
          </a:xfrm>
          <a:prstGeom prst="ellipse">
            <a:avLst/>
          </a:prstGeo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76930" y="3646649"/>
            <a:ext cx="1643384" cy="1643384"/>
          </a:xfrm>
          <a:prstGeom prst="ellipse">
            <a:avLst/>
          </a:prstGeo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8" name="Bildplatzhalter 4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70602" y="3646649"/>
            <a:ext cx="1643384" cy="1643384"/>
          </a:xfrm>
          <a:prstGeom prst="ellipse">
            <a:avLst/>
          </a:prstGeo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42770" y="2823837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42770" y="2419511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44956" y="2823837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44956" y="2419511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42770" y="5740657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8" name="Textplatzhalter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42770" y="5336331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9" name="Textplatzhalter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44956" y="5740657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44956" y="5336331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6" name="Form 62">
            <a:extLst>
              <a:ext uri="{FF2B5EF4-FFF2-40B4-BE49-F238E27FC236}">
                <a16:creationId xmlns:a16="http://schemas.microsoft.com/office/drawing/2014/main" id="{E2A7A773-8673-42D6-B565-4013CBE76BBD}"/>
              </a:ext>
            </a:extLst>
          </p:cNvPr>
          <p:cNvSpPr/>
          <p:nvPr userDrawn="1"/>
        </p:nvSpPr>
        <p:spPr>
          <a:xfrm rot="16200000" flipV="1">
            <a:off x="965155" y="-184909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EE8D18BE-27C3-4048-91A7-DD0F0F8D0861}"/>
              </a:ext>
            </a:extLst>
          </p:cNvPr>
          <p:cNvSpPr/>
          <p:nvPr userDrawn="1"/>
        </p:nvSpPr>
        <p:spPr>
          <a:xfrm>
            <a:off x="4190264" y="2280735"/>
            <a:ext cx="1874870" cy="1874870"/>
          </a:xfrm>
          <a:prstGeom prst="ellipse">
            <a:avLst/>
          </a:prstGeom>
          <a:noFill/>
          <a:ln>
            <a:solidFill>
              <a:srgbClr val="5DA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06007" y="2385012"/>
            <a:ext cx="1643384" cy="1643384"/>
          </a:xfrm>
          <a:prstGeom prst="ellipse">
            <a:avLst/>
          </a:prstGeom>
        </p:spPr>
        <p:txBody>
          <a:bodyPr rtlCol="0">
            <a:normAutofit/>
          </a:bodyPr>
          <a:lstStyle>
            <a:lvl1pPr algn="ctr">
              <a:defRPr sz="1600"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73705" y="2385012"/>
            <a:ext cx="1643384" cy="1643384"/>
          </a:xfrm>
          <a:prstGeom prst="ellipse">
            <a:avLst/>
          </a:prstGeom>
        </p:spPr>
        <p:txBody>
          <a:bodyPr rtlCol="0">
            <a:normAutofit/>
          </a:bodyPr>
          <a:lstStyle>
            <a:lvl1pPr algn="ctr">
              <a:defRPr sz="1600"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06007" y="4352707"/>
            <a:ext cx="1643384" cy="1643384"/>
          </a:xfrm>
          <a:prstGeom prst="ellipse">
            <a:avLst/>
          </a:prstGeom>
        </p:spPr>
        <p:txBody>
          <a:bodyPr rtlCol="0">
            <a:normAutofit/>
          </a:bodyPr>
          <a:lstStyle>
            <a:lvl1pPr algn="ctr">
              <a:defRPr sz="1600"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8" name="Bildplatzhalter 4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73705" y="4352707"/>
            <a:ext cx="1643384" cy="1643384"/>
          </a:xfrm>
          <a:prstGeom prst="ellipse">
            <a:avLst/>
          </a:prstGeom>
        </p:spPr>
        <p:txBody>
          <a:bodyPr rtlCol="0">
            <a:normAutofit/>
          </a:bodyPr>
          <a:lstStyle>
            <a:lvl1pPr algn="ctr">
              <a:defRPr sz="1600"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4731" y="3168715"/>
            <a:ext cx="2517605" cy="484146"/>
          </a:xfrm>
        </p:spPr>
        <p:txBody>
          <a:bodyPr lIns="0" rtlCol="0">
            <a:noAutofit/>
          </a:bodyPr>
          <a:lstStyle>
            <a:lvl1pPr marL="0" indent="0" algn="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04731" y="276438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r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1403" y="3168715"/>
            <a:ext cx="2517605" cy="484146"/>
          </a:xfrm>
        </p:spPr>
        <p:txBody>
          <a:bodyPr lIns="0" rtlCol="0">
            <a:noAutofit/>
          </a:bodyPr>
          <a:lstStyle>
            <a:lvl1pPr marL="0" indent="0" algn="l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1403" y="276438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l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0473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0473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r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1403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l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41403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l">
              <a:buNone/>
              <a:defRPr sz="1600" b="1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NAME HIER HINZUFÜGEN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C623159-5A5F-49ED-8FE8-D17FB82C8BB9}"/>
              </a:ext>
            </a:extLst>
          </p:cNvPr>
          <p:cNvSpPr/>
          <p:nvPr userDrawn="1"/>
        </p:nvSpPr>
        <p:spPr>
          <a:xfrm>
            <a:off x="6157960" y="2280735"/>
            <a:ext cx="1874870" cy="1874870"/>
          </a:xfrm>
          <a:prstGeom prst="ellipse">
            <a:avLst/>
          </a:prstGeom>
          <a:noFill/>
          <a:ln>
            <a:solidFill>
              <a:srgbClr val="5DA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latin typeface="+mn-lt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3F630FE-FEDE-4DCF-98BE-57FA329D971D}"/>
              </a:ext>
            </a:extLst>
          </p:cNvPr>
          <p:cNvSpPr/>
          <p:nvPr userDrawn="1"/>
        </p:nvSpPr>
        <p:spPr>
          <a:xfrm>
            <a:off x="4190264" y="4236857"/>
            <a:ext cx="1874870" cy="1874870"/>
          </a:xfrm>
          <a:prstGeom prst="ellipse">
            <a:avLst/>
          </a:prstGeom>
          <a:noFill/>
          <a:ln>
            <a:solidFill>
              <a:srgbClr val="5DA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latin typeface="+mn-lt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CEE0F46-6DA2-40B8-B7F9-015FA8D24163}"/>
              </a:ext>
            </a:extLst>
          </p:cNvPr>
          <p:cNvSpPr/>
          <p:nvPr userDrawn="1"/>
        </p:nvSpPr>
        <p:spPr>
          <a:xfrm>
            <a:off x="6157960" y="4236857"/>
            <a:ext cx="1874870" cy="1874870"/>
          </a:xfrm>
          <a:prstGeom prst="ellipse">
            <a:avLst/>
          </a:prstGeom>
          <a:noFill/>
          <a:ln>
            <a:solidFill>
              <a:srgbClr val="5DA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Folientitel durch Klicken </a:t>
            </a:r>
            <a:br>
              <a:rPr lang="de-DE" noProof="0"/>
            </a:br>
            <a:r>
              <a:rPr lang="de-DE" noProof="0"/>
              <a:t>hier hinzufügen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de-DE" noProof="0"/>
              <a:t>Klicken Sie, um ein Diagramm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Folientitel durch Klicken </a:t>
            </a:r>
            <a:br>
              <a:rPr lang="de-DE" noProof="0"/>
            </a:br>
            <a:r>
              <a:rPr lang="de-DE" noProof="0"/>
              <a:t>hier hinzufügen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de-DE" noProof="0"/>
              <a:t>Klicken Sie, um ein Diagramm hinzuzufügen.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de-DE" noProof="0"/>
              <a:t>UNTERTITEL HIER</a:t>
            </a:r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de-DE" noProof="0"/>
              <a:t>Tabelle durch Klicken auf das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de-DE" noProof="0"/>
              <a:t>Klicken Sie, um ein Bild hinzuzufügen.</a:t>
            </a:r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de-DE" noProof="0"/>
              <a:t>Klicken Sie, um ein Bild hinzuzufügen.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de-DE" noProof="0"/>
              <a:t>Klicken Sie, um ein Bild hinzuzufügen.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524172"/>
            <a:ext cx="2578099" cy="2508588"/>
          </a:xfrm>
        </p:spPr>
        <p:txBody>
          <a:bodyPr lIns="0" rtlCol="0" anchor="t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de-DE" noProof="0"/>
              <a:t>Folientitel durch Klicken </a:t>
            </a:r>
            <a:br>
              <a:rPr lang="de-DE" noProof="0"/>
            </a:br>
            <a:r>
              <a:rPr lang="de-DE" noProof="0"/>
              <a:t>hier hinzufügen</a:t>
            </a:r>
          </a:p>
        </p:txBody>
      </p:sp>
      <p:sp>
        <p:nvSpPr>
          <p:cNvPr id="9" name="Form 62">
            <a:extLst>
              <a:ext uri="{FF2B5EF4-FFF2-40B4-BE49-F238E27FC236}">
                <a16:creationId xmlns:a16="http://schemas.microsoft.com/office/drawing/2014/main" id="{77A2F74A-3B1A-417B-8998-62F0E7EF0E74}"/>
              </a:ext>
            </a:extLst>
          </p:cNvPr>
          <p:cNvSpPr/>
          <p:nvPr userDrawn="1"/>
        </p:nvSpPr>
        <p:spPr>
          <a:xfrm rot="16200000" flipV="1">
            <a:off x="965155" y="-703069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nunterteiler mit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708475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96498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UNTERTITEL HIER EINFÜGEN</a:t>
            </a:r>
          </a:p>
        </p:txBody>
      </p:sp>
      <p:sp>
        <p:nvSpPr>
          <p:cNvPr id="10" name="Form 62">
            <a:extLst>
              <a:ext uri="{FF2B5EF4-FFF2-40B4-BE49-F238E27FC236}">
                <a16:creationId xmlns:a16="http://schemas.microsoft.com/office/drawing/2014/main" id="{171AB7B1-2963-43C8-84A5-2FCF188ACF42}"/>
              </a:ext>
            </a:extLst>
          </p:cNvPr>
          <p:cNvSpPr/>
          <p:nvPr userDrawn="1"/>
        </p:nvSpPr>
        <p:spPr>
          <a:xfrm rot="16200000" flipV="1">
            <a:off x="1094402" y="2525899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DAA0C5BA-C2D3-4A68-8EDE-1831408789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11933381"/>
              <a:gd name="connsiteY0" fmla="*/ 0 h 6858000"/>
              <a:gd name="connsiteX1" fmla="*/ 11933381 w 11933381"/>
              <a:gd name="connsiteY1" fmla="*/ 0 h 6858000"/>
              <a:gd name="connsiteX2" fmla="*/ 11933381 w 11933381"/>
              <a:gd name="connsiteY2" fmla="*/ 6858000 h 6858000"/>
              <a:gd name="connsiteX3" fmla="*/ 0 w 11933381"/>
              <a:gd name="connsiteY3" fmla="*/ 6858000 h 6858000"/>
              <a:gd name="connsiteX4" fmla="*/ 0 w 11933381"/>
              <a:gd name="connsiteY4" fmla="*/ 5854361 h 6858000"/>
              <a:gd name="connsiteX5" fmla="*/ 8109878 w 11933381"/>
              <a:gd name="connsiteY5" fmla="*/ 5854361 h 6858000"/>
              <a:gd name="connsiteX6" fmla="*/ 8109878 w 11933381"/>
              <a:gd name="connsiteY6" fmla="*/ 1949923 h 6858000"/>
              <a:gd name="connsiteX7" fmla="*/ 0 w 11933381"/>
              <a:gd name="connsiteY7" fmla="*/ 19499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381" h="6858000">
                <a:moveTo>
                  <a:pt x="0" y="0"/>
                </a:moveTo>
                <a:lnTo>
                  <a:pt x="11933381" y="0"/>
                </a:lnTo>
                <a:lnTo>
                  <a:pt x="11933381" y="6858000"/>
                </a:lnTo>
                <a:lnTo>
                  <a:pt x="0" y="6858000"/>
                </a:lnTo>
                <a:lnTo>
                  <a:pt x="0" y="5854361"/>
                </a:lnTo>
                <a:lnTo>
                  <a:pt x="8109878" y="5854361"/>
                </a:lnTo>
                <a:lnTo>
                  <a:pt x="8109878" y="1949923"/>
                </a:lnTo>
                <a:lnTo>
                  <a:pt x="0" y="194992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4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2725" y="198755"/>
            <a:ext cx="3856038" cy="4235450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4" name="Bildplatzhalter 4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2285" y="198755"/>
            <a:ext cx="7651115" cy="4235450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1" y="4648200"/>
            <a:ext cx="7651116" cy="201167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2919" y="4648200"/>
            <a:ext cx="3855721" cy="201167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de-DE" noProof="0"/>
              <a:t>Klicken Sie, um ein Bild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ienunterteiler mit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D373C762-8092-4F49-BC46-91BCA0557F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2430682 h 6858000"/>
              <a:gd name="connsiteX3" fmla="*/ 3823504 w 12191999"/>
              <a:gd name="connsiteY3" fmla="*/ 2430682 h 6858000"/>
              <a:gd name="connsiteX4" fmla="*/ 3823504 w 12191999"/>
              <a:gd name="connsiteY4" fmla="*/ 6335120 h 6858000"/>
              <a:gd name="connsiteX5" fmla="*/ 12191999 w 12191999"/>
              <a:gd name="connsiteY5" fmla="*/ 6335120 h 6858000"/>
              <a:gd name="connsiteX6" fmla="*/ 12191999 w 12191999"/>
              <a:gd name="connsiteY6" fmla="*/ 6858000 h 6858000"/>
              <a:gd name="connsiteX7" fmla="*/ 0 w 121919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2430682"/>
                </a:lnTo>
                <a:lnTo>
                  <a:pt x="3823504" y="2430682"/>
                </a:lnTo>
                <a:lnTo>
                  <a:pt x="3823504" y="6335120"/>
                </a:lnTo>
                <a:lnTo>
                  <a:pt x="12191999" y="633512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3208" y="2870519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9" name="Textplatzhalt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209" y="3958542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UNTERTITEL HIER EINFÜGEN</a:t>
            </a:r>
          </a:p>
        </p:txBody>
      </p:sp>
      <p:sp>
        <p:nvSpPr>
          <p:cNvPr id="10" name="Form 62">
            <a:extLst>
              <a:ext uri="{FF2B5EF4-FFF2-40B4-BE49-F238E27FC236}">
                <a16:creationId xmlns:a16="http://schemas.microsoft.com/office/drawing/2014/main" id="{171AB7B1-2963-43C8-84A5-2FCF188ACF42}"/>
              </a:ext>
            </a:extLst>
          </p:cNvPr>
          <p:cNvSpPr/>
          <p:nvPr userDrawn="1"/>
        </p:nvSpPr>
        <p:spPr>
          <a:xfrm rot="16200000" flipV="1">
            <a:off x="4788658" y="2817190"/>
            <a:ext cx="0" cy="1930310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nunterteil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B652B907-27B2-46E0-B157-E5617EF041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91999"/>
              <a:gd name="connsiteY0" fmla="*/ 0 h 6553196"/>
              <a:gd name="connsiteX1" fmla="*/ 12191999 w 12191999"/>
              <a:gd name="connsiteY1" fmla="*/ 0 h 6553196"/>
              <a:gd name="connsiteX2" fmla="*/ 12191999 w 12191999"/>
              <a:gd name="connsiteY2" fmla="*/ 6553196 h 6553196"/>
              <a:gd name="connsiteX3" fmla="*/ 9099630 w 12191999"/>
              <a:gd name="connsiteY3" fmla="*/ 6553196 h 6553196"/>
              <a:gd name="connsiteX4" fmla="*/ 9099630 w 12191999"/>
              <a:gd name="connsiteY4" fmla="*/ 2953562 h 6553196"/>
              <a:gd name="connsiteX5" fmla="*/ 731134 w 12191999"/>
              <a:gd name="connsiteY5" fmla="*/ 2953562 h 6553196"/>
              <a:gd name="connsiteX6" fmla="*/ 731134 w 12191999"/>
              <a:gd name="connsiteY6" fmla="*/ 6553196 h 6553196"/>
              <a:gd name="connsiteX7" fmla="*/ 0 w 12191999"/>
              <a:gd name="connsiteY7" fmla="*/ 6553196 h 6553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553196">
                <a:moveTo>
                  <a:pt x="0" y="0"/>
                </a:moveTo>
                <a:lnTo>
                  <a:pt x="12191999" y="0"/>
                </a:lnTo>
                <a:lnTo>
                  <a:pt x="12191999" y="6553196"/>
                </a:lnTo>
                <a:lnTo>
                  <a:pt x="9099630" y="6553196"/>
                </a:lnTo>
                <a:lnTo>
                  <a:pt x="9099630" y="2953562"/>
                </a:lnTo>
                <a:lnTo>
                  <a:pt x="731134" y="2953562"/>
                </a:lnTo>
                <a:lnTo>
                  <a:pt x="731134" y="6553196"/>
                </a:lnTo>
                <a:lnTo>
                  <a:pt x="0" y="655319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>
            <a:noAutofit/>
          </a:bodyPr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1AEE170-55AC-411A-B257-BD682DE71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64" y="3379810"/>
            <a:ext cx="7252505" cy="891250"/>
          </a:xfrm>
        </p:spPr>
        <p:txBody>
          <a:bodyPr rtlCol="0" anchor="t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TITEL DURCH KLICKEN HINZUFÜGEN</a:t>
            </a:r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id="{92D701DC-3803-4D06-BFB3-A9F78E4022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0165" y="4467833"/>
            <a:ext cx="7252504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UNTERTITEL HIER EINFÜGEN</a:t>
            </a:r>
          </a:p>
        </p:txBody>
      </p:sp>
      <p:sp>
        <p:nvSpPr>
          <p:cNvPr id="9" name="Form 62">
            <a:extLst>
              <a:ext uri="{FF2B5EF4-FFF2-40B4-BE49-F238E27FC236}">
                <a16:creationId xmlns:a16="http://schemas.microsoft.com/office/drawing/2014/main" id="{71FB5177-8D30-4482-99E2-8BFEB1D37D9E}"/>
              </a:ext>
            </a:extLst>
          </p:cNvPr>
          <p:cNvSpPr/>
          <p:nvPr userDrawn="1"/>
        </p:nvSpPr>
        <p:spPr>
          <a:xfrm rot="16200000" flipV="1">
            <a:off x="1285385" y="3006251"/>
            <a:ext cx="0" cy="2570770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4867539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de-DE" noProof="0"/>
              <a:t>Tagesordnung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32" name="Textplatzhalt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3" name="Textplatzhalt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4" name="Textplatzhalt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5" name="Textplatzhalt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6" name="Textplatzhalt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42" name="Form 62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965155" y="3899540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4867539"/>
            <a:ext cx="2356412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de-DE" noProof="0"/>
              <a:t>Tagesordnung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78137" y="2225040"/>
            <a:ext cx="3557587" cy="36680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32" name="Textplatzhalt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9432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3" name="Textplatzhalt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9432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4" name="Textplatzhalt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9432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5" name="Textplatzhalt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59432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36" name="Textplatzhalt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9432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/>
              <a:t>Textmasterformate durch Klicken </a:t>
            </a:r>
            <a:br>
              <a:rPr lang="de-DE" noProof="0"/>
            </a:br>
            <a:r>
              <a:rPr lang="de-DE" noProof="0"/>
              <a:t>bearbeiten</a:t>
            </a:r>
          </a:p>
        </p:txBody>
      </p:sp>
      <p:sp>
        <p:nvSpPr>
          <p:cNvPr id="42" name="Form 62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965155" y="3355064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de-DE" sz="1500" noProof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778137" y="0"/>
            <a:ext cx="3586162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5" r:id="rId2"/>
    <p:sldLayoutId id="2147483689" r:id="rId3"/>
    <p:sldLayoutId id="2147483684" r:id="rId4"/>
    <p:sldLayoutId id="2147483651" r:id="rId5"/>
    <p:sldLayoutId id="2147483685" r:id="rId6"/>
    <p:sldLayoutId id="2147483674" r:id="rId7"/>
    <p:sldLayoutId id="2147483690" r:id="rId8"/>
    <p:sldLayoutId id="2147483694" r:id="rId9"/>
    <p:sldLayoutId id="2147483693" r:id="rId10"/>
    <p:sldLayoutId id="2147483686" r:id="rId11"/>
    <p:sldLayoutId id="2147483703" r:id="rId12"/>
    <p:sldLayoutId id="2147483709" r:id="rId13"/>
    <p:sldLayoutId id="2147483710" r:id="rId14"/>
    <p:sldLayoutId id="2147483711" r:id="rId15"/>
    <p:sldLayoutId id="2147483712" r:id="rId16"/>
    <p:sldLayoutId id="2147483704" r:id="rId17"/>
    <p:sldLayoutId id="2147483702" r:id="rId18"/>
    <p:sldLayoutId id="2147483713" r:id="rId19"/>
    <p:sldLayoutId id="2147483714" r:id="rId20"/>
    <p:sldLayoutId id="2147483715" r:id="rId21"/>
    <p:sldLayoutId id="2147483695" r:id="rId22"/>
    <p:sldLayoutId id="2147483730" r:id="rId23"/>
    <p:sldLayoutId id="2147483698" r:id="rId24"/>
    <p:sldLayoutId id="2147483731" r:id="rId25"/>
    <p:sldLayoutId id="2147483699" r:id="rId26"/>
    <p:sldLayoutId id="2147483732" r:id="rId27"/>
    <p:sldLayoutId id="2147483700" r:id="rId28"/>
    <p:sldLayoutId id="2147483733" r:id="rId29"/>
    <p:sldLayoutId id="2147483701" r:id="rId30"/>
    <p:sldLayoutId id="2147483734" r:id="rId31"/>
    <p:sldLayoutId id="2147483696" r:id="rId32"/>
    <p:sldLayoutId id="2147483705" r:id="rId33"/>
    <p:sldLayoutId id="2147483706" r:id="rId34"/>
    <p:sldLayoutId id="2147483707" r:id="rId35"/>
    <p:sldLayoutId id="2147483708" r:id="rId36"/>
    <p:sldLayoutId id="2147483687" r:id="rId37"/>
    <p:sldLayoutId id="2147483719" r:id="rId38"/>
    <p:sldLayoutId id="2147483720" r:id="rId39"/>
    <p:sldLayoutId id="2147483718" r:id="rId40"/>
    <p:sldLayoutId id="2147483721" r:id="rId41"/>
    <p:sldLayoutId id="2147483716" r:id="rId42"/>
    <p:sldLayoutId id="2147483722" r:id="rId43"/>
    <p:sldLayoutId id="2147483723" r:id="rId44"/>
    <p:sldLayoutId id="2147483725" r:id="rId45"/>
    <p:sldLayoutId id="2147483726" r:id="rId46"/>
    <p:sldLayoutId id="2147483675" r:id="rId47"/>
    <p:sldLayoutId id="2147483677" r:id="rId48"/>
    <p:sldLayoutId id="2147483729" r:id="rId49"/>
    <p:sldLayoutId id="2147483728" r:id="rId5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5" descr="Unterwasser in einem menschenleeren Schwimmbad">
            <a:extLst>
              <a:ext uri="{FF2B5EF4-FFF2-40B4-BE49-F238E27FC236}">
                <a16:creationId xmlns:a16="http://schemas.microsoft.com/office/drawing/2014/main" id="{002497D9-8F14-40C3-90A2-8264564E1F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65" b="7865"/>
          <a:stretch>
            <a:fillRect/>
          </a:stretch>
        </p:blipFill>
        <p:spPr>
          <a:xfrm>
            <a:off x="20" y="10"/>
            <a:ext cx="12191979" cy="6857990"/>
          </a:xfr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4801ABD-7339-4C70-82A3-696BE8EF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164" y="3379810"/>
            <a:ext cx="7252505" cy="891250"/>
          </a:xfrm>
        </p:spPr>
        <p:txBody>
          <a:bodyPr rtlCol="0" anchor="t">
            <a:normAutofit/>
          </a:bodyPr>
          <a:lstStyle/>
          <a:p>
            <a:pPr rtl="0"/>
            <a:r>
              <a:rPr lang="de-DE" sz="2800"/>
              <a:t>Trainings- und Schwimmbad Blumenthal e.V.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9EBC96-F2B6-43D3-A761-898E1D269B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0165" y="4467833"/>
            <a:ext cx="7252504" cy="338549"/>
          </a:xfrm>
        </p:spPr>
        <p:txBody>
          <a:bodyPr rtlCol="0">
            <a:normAutofit/>
          </a:bodyPr>
          <a:lstStyle/>
          <a:p>
            <a:pPr rtl="0"/>
            <a:r>
              <a:rPr lang="de-DE" dirty="0"/>
              <a:t>August 2026</a:t>
            </a:r>
          </a:p>
          <a:p>
            <a:pPr rt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9656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C945B-A5A6-FE2B-0BD5-7CB8E5BB8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Stadtentwicklung und Quartiersintegration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D851C6-7753-771C-A4B3-FEB2257C4B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16D2B346-F951-E63D-8A14-E08586558F3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pPr lvl="0"/>
            <a:r>
              <a:rPr lang="de-DE" dirty="0"/>
              <a:t>Schwimmbad als sozialer und kultureller Treffpunkt im Stadtteil</a:t>
            </a:r>
          </a:p>
          <a:p>
            <a:pPr lvl="0"/>
            <a:r>
              <a:rPr lang="de-DE" dirty="0"/>
              <a:t>Multifunktionale Nutzung (z.B. Veranstaltungsort durch höhenverstellbaren Beckenboden)</a:t>
            </a:r>
          </a:p>
          <a:p>
            <a:pPr lvl="0"/>
            <a:r>
              <a:rPr lang="de-DE" dirty="0"/>
              <a:t>Einbindung in Quartiers- und Stadtteilentwicklungskonzepte</a:t>
            </a:r>
          </a:p>
          <a:p>
            <a:pPr lvl="0"/>
            <a:r>
              <a:rPr lang="de-DE" dirty="0"/>
              <a:t>Förderung von Inklusion und sozialer Infrastruktur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8243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5249062A-D4B8-4980-B15D-2F0CF58B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98" y="188389"/>
            <a:ext cx="5979284" cy="1325563"/>
          </a:xfrm>
        </p:spPr>
        <p:txBody>
          <a:bodyPr rtlCol="0">
            <a:normAutofit/>
          </a:bodyPr>
          <a:lstStyle/>
          <a:p>
            <a:pPr algn="l" rtl="0"/>
            <a:r>
              <a:rPr lang="de-DE" sz="3200" dirty="0"/>
              <a:t>Projektüberblick</a:t>
            </a:r>
            <a:br>
              <a:rPr lang="de-DE" sz="3200" dirty="0"/>
            </a:br>
            <a:endParaRPr lang="de-DE" sz="3200" dirty="0">
              <a:solidFill>
                <a:srgbClr val="5DAAB0"/>
              </a:solidFill>
            </a:endParaRP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59FCEF3-B015-47B8-8D8F-7C0C90D275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39553" y="504143"/>
            <a:ext cx="7171764" cy="2765238"/>
          </a:xfrm>
        </p:spPr>
        <p:txBody>
          <a:bodyPr rtlCol="0">
            <a:noAutofit/>
          </a:bodyPr>
          <a:lstStyle/>
          <a:p>
            <a:pPr lvl="0"/>
            <a:r>
              <a:rPr lang="de-DE" b="1" dirty="0">
                <a:solidFill>
                  <a:schemeClr val="accent1"/>
                </a:solidFill>
              </a:rPr>
              <a:t>Neubau eines nachhaltigen, gemeinnützigen Trainings- und Lehrschwimmbads in Bremen-Blumenthal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Träger: Trainings- und Lehrschwimmbad Blumenthal e.V.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Ziel: Kombination aus Vereinsbetrieb, Fremdvermietung und Kursangeboten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Gesamtkosten: ca. 40 Mio. €, davon 31 Mio. € Eigenleistungen (16 Mio. € private Sponsoren und Spenden, 15 Mio. € Bundesmittel),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Kostensenkung durch ehrenamtliche Leistungen und regionale Unternehmen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Transparente, detaillierte Darstellung aller Leistungen und Kosten werden erbracht, sobald Planungsmittel zur Verfügung gestellt werden.</a:t>
            </a:r>
          </a:p>
        </p:txBody>
      </p:sp>
      <p:pic>
        <p:nvPicPr>
          <p:cNvPr id="13" name="Bildplatzhalter 12" descr="Eine Gruppe von Personen sitzt vor einem Fenster.">
            <a:extLst>
              <a:ext uri="{FF2B5EF4-FFF2-40B4-BE49-F238E27FC236}">
                <a16:creationId xmlns:a16="http://schemas.microsoft.com/office/drawing/2014/main" id="{52A2CEC9-3F71-424A-8B32-9D07BE6254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976" b="13760"/>
          <a:stretch/>
        </p:blipFill>
        <p:spPr>
          <a:xfrm>
            <a:off x="0" y="3500438"/>
            <a:ext cx="12192000" cy="335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4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AA1A55-0076-4380-81C1-D539870E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Entwicklung Modellhaftes Vergabekonzept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C92549-97CC-92C0-DB0E-C10A73D79E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A4B58455-A44B-9DE2-087C-3D49C89372DE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pPr lvl="0"/>
            <a:r>
              <a:rPr lang="de-DE" dirty="0"/>
              <a:t>Entwicklung eines innovativen Vergabekonzepts für den Bau</a:t>
            </a:r>
          </a:p>
          <a:p>
            <a:pPr lvl="0"/>
            <a:r>
              <a:rPr lang="de-DE" dirty="0"/>
              <a:t>Fokus auf Zusammenarbeit mit regionalen Unternehmen und ehrenamtlichem Engagement</a:t>
            </a:r>
          </a:p>
          <a:p>
            <a:pPr lvl="0"/>
            <a:r>
              <a:rPr lang="de-DE" dirty="0"/>
              <a:t>Ziel: Nachhaltigkeit, Kosteneffizienz und soziale Innovation</a:t>
            </a:r>
          </a:p>
          <a:p>
            <a:pPr lvl="0"/>
            <a:r>
              <a:rPr lang="de-DE" dirty="0"/>
              <a:t>Rechtsgrundlage: § 14 Abs. 4 Nr. 2b VgV (Verhandlungsverfahren ohne vorherige Bekanntmachung)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4211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C7A505-A794-14A7-E36D-49EA7DC86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Nachhaltigkeit und Technik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F757AF-5DB0-D1EE-9066-C20A550E9C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1E479CA2-8462-DD8A-FB05-0E380860C7B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pPr lvl="0"/>
            <a:r>
              <a:rPr lang="de-DE" dirty="0"/>
              <a:t>Passiv-Energie-Schwimmbad mit 1000 qm Wasserfläche</a:t>
            </a:r>
          </a:p>
          <a:p>
            <a:pPr lvl="0"/>
            <a:r>
              <a:rPr lang="de-DE" dirty="0"/>
              <a:t>Hoch energieeffiziente Bauweise und Gebäudetechnik</a:t>
            </a:r>
          </a:p>
          <a:p>
            <a:pPr lvl="0"/>
            <a:r>
              <a:rPr lang="de-DE" dirty="0"/>
              <a:t>Moderne Wasseraufbereitung, Lüftung und Fernwärme</a:t>
            </a:r>
          </a:p>
          <a:p>
            <a:pPr lvl="0"/>
            <a:r>
              <a:rPr lang="de-DE" dirty="0"/>
              <a:t>Kooperation mit „Myrtha Pools“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803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C741B790-722A-DD27-3E51-86E898E53EF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729395F7-AF5D-F7BC-6406-748350A37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05635"/>
            <a:ext cx="5845215" cy="1440000"/>
          </a:xfrm>
        </p:spPr>
        <p:txBody>
          <a:bodyPr anchor="ctr">
            <a:normAutofit/>
          </a:bodyPr>
          <a:lstStyle/>
          <a:p>
            <a:r>
              <a:rPr lang="de-DE" dirty="0"/>
              <a:t>Ansichten</a:t>
            </a:r>
          </a:p>
        </p:txBody>
      </p:sp>
    </p:spTree>
    <p:extLst>
      <p:ext uri="{BB962C8B-B14F-4D97-AF65-F5344CB8AC3E}">
        <p14:creationId xmlns:p14="http://schemas.microsoft.com/office/powerpoint/2010/main" val="3395590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>
            <a:extLst>
              <a:ext uri="{FF2B5EF4-FFF2-40B4-BE49-F238E27FC236}">
                <a16:creationId xmlns:a16="http://schemas.microsoft.com/office/drawing/2014/main" id="{146B20DC-4BAA-3229-7E5C-4DE416E8D7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704" b="3704"/>
          <a:stretch/>
        </p:blipFill>
        <p:spPr>
          <a:xfrm>
            <a:off x="0" y="26"/>
            <a:ext cx="12192000" cy="6857949"/>
          </a:xfrm>
          <a:prstGeom prst="rect">
            <a:avLst/>
          </a:prstGeom>
          <a:noFill/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201FC5DC-A2A8-38BA-39D4-07452DB33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05635"/>
            <a:ext cx="5845215" cy="1440000"/>
          </a:xfrm>
        </p:spPr>
        <p:txBody>
          <a:bodyPr/>
          <a:lstStyle/>
          <a:p>
            <a:r>
              <a:rPr lang="en-US" dirty="0"/>
              <a:t>Grundriss EG</a:t>
            </a:r>
          </a:p>
        </p:txBody>
      </p:sp>
    </p:spTree>
    <p:extLst>
      <p:ext uri="{BB962C8B-B14F-4D97-AF65-F5344CB8AC3E}">
        <p14:creationId xmlns:p14="http://schemas.microsoft.com/office/powerpoint/2010/main" val="376139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FF12C06B-68D1-0510-6637-DA5A1A9CC0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631" b="12631"/>
          <a:stretch/>
        </p:blipFill>
        <p:spPr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DC8C594-B130-A078-3BFE-3064BD8D0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Grundriss OG</a:t>
            </a:r>
          </a:p>
        </p:txBody>
      </p:sp>
    </p:spTree>
    <p:extLst>
      <p:ext uri="{BB962C8B-B14F-4D97-AF65-F5344CB8AC3E}">
        <p14:creationId xmlns:p14="http://schemas.microsoft.com/office/powerpoint/2010/main" val="3980176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6E0C9-2663-7E63-468A-5ACF9F384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Soziale &amp; Sportliche Bedeutung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3CE75D-1C0B-DA71-80A6-862099D013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2443DCB-A46C-42F4-5F3A-66D6C0C5F99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pPr lvl="0"/>
            <a:r>
              <a:rPr lang="de-DE" dirty="0"/>
              <a:t>Dringender Bedarf an Wasserflächen im Bremer Norden </a:t>
            </a:r>
            <a:br>
              <a:rPr lang="de-DE" dirty="0"/>
            </a:br>
            <a:r>
              <a:rPr lang="de-DE" dirty="0"/>
              <a:t>(Gutachten </a:t>
            </a:r>
            <a:r>
              <a:rPr lang="de-DE" dirty="0" err="1"/>
              <a:t>ProFund</a:t>
            </a:r>
            <a:r>
              <a:rPr lang="de-DE" dirty="0"/>
              <a:t> </a:t>
            </a:r>
            <a:r>
              <a:rPr lang="de-DE" dirty="0" err="1"/>
              <a:t>Consult</a:t>
            </a:r>
            <a:r>
              <a:rPr lang="de-DE" dirty="0"/>
              <a:t>, 03/2024) </a:t>
            </a:r>
            <a:endParaRPr lang="de-DE" sz="1800" dirty="0"/>
          </a:p>
          <a:p>
            <a:pPr lvl="1"/>
            <a:r>
              <a:rPr lang="de-DE" dirty="0"/>
              <a:t>56.000 ungedeckte Nutzungen/Jahr für Schulen und Vereine</a:t>
            </a:r>
            <a:endParaRPr lang="de-DE" sz="1600" dirty="0"/>
          </a:p>
          <a:p>
            <a:pPr lvl="1"/>
            <a:r>
              <a:rPr lang="de-DE" dirty="0"/>
              <a:t>Unterstützung durch das Sportamt Bremen</a:t>
            </a:r>
            <a:endParaRPr lang="de-DE" sz="1600" dirty="0"/>
          </a:p>
          <a:p>
            <a:pPr lvl="0"/>
            <a:r>
              <a:rPr lang="de-DE" dirty="0"/>
              <a:t>Förderung von Schwimmausbildung, Inklusion und sozialer Teilhabe </a:t>
            </a:r>
            <a:endParaRPr lang="de-DE" sz="1800" dirty="0"/>
          </a:p>
          <a:p>
            <a:pPr lvl="1"/>
            <a:r>
              <a:rPr lang="de-DE" dirty="0"/>
              <a:t>Angebote für Kinder, Jugendliche, ältere Menschen, Menschen mit Beeinträchtigung, migrantische Frauen, Geflüchtete</a:t>
            </a:r>
            <a:endParaRPr lang="de-DE" sz="1600" dirty="0"/>
          </a:p>
          <a:p>
            <a:pPr lvl="1"/>
            <a:r>
              <a:rPr lang="de-DE" dirty="0"/>
              <a:t>Vergünstigte Mitgliedschaften für einkommensschwache Familien</a:t>
            </a:r>
            <a:endParaRPr lang="de-DE" sz="1600" dirty="0"/>
          </a:p>
          <a:p>
            <a:r>
              <a:rPr lang="de-DE" dirty="0"/>
              <a:t>Wöchentliche „offene Tür“ und kostenfreie Wassergewöhnungskurse</a:t>
            </a:r>
          </a:p>
        </p:txBody>
      </p:sp>
    </p:spTree>
    <p:extLst>
      <p:ext uri="{BB962C8B-B14F-4D97-AF65-F5344CB8AC3E}">
        <p14:creationId xmlns:p14="http://schemas.microsoft.com/office/powerpoint/2010/main" val="3674555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6E4F2-F161-A290-335B-81E36AF8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 und Finanzierung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2B3D7C-1570-6CA8-6EE5-F73972DC87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C73D2666-3837-AB31-6C98-038C20426BD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pPr lvl="0"/>
            <a:r>
              <a:rPr lang="de-DE" dirty="0"/>
              <a:t>Vermietung der Wasserflächen an Stadt/Land Bremen </a:t>
            </a:r>
            <a:br>
              <a:rPr lang="de-DE" dirty="0"/>
            </a:br>
            <a:r>
              <a:rPr lang="de-DE" dirty="0"/>
              <a:t>(ca. 200.000 €/Jahr zugesagt)</a:t>
            </a:r>
          </a:p>
          <a:p>
            <a:pPr lvl="0"/>
            <a:r>
              <a:rPr lang="de-DE" dirty="0"/>
              <a:t>Vermietung an Bremer Schwimm- und Wassersportvereine </a:t>
            </a:r>
            <a:br>
              <a:rPr lang="de-DE" dirty="0"/>
            </a:br>
            <a:r>
              <a:rPr lang="de-DE" dirty="0"/>
              <a:t>(Schwimmausbildung, Breitensport, Leistungssport)</a:t>
            </a:r>
          </a:p>
          <a:p>
            <a:pPr lvl="0"/>
            <a:r>
              <a:rPr lang="de-DE" dirty="0"/>
              <a:t>Vermietung an gemeinnützige Organisationen und Vereine wie </a:t>
            </a:r>
            <a:br>
              <a:rPr lang="de-DE" dirty="0"/>
            </a:br>
            <a:r>
              <a:rPr lang="de-DE" dirty="0"/>
              <a:t>DLRG, Rheumaliga, </a:t>
            </a:r>
            <a:r>
              <a:rPr lang="de-DE" dirty="0" err="1"/>
              <a:t>Epysmo</a:t>
            </a:r>
            <a:r>
              <a:rPr lang="de-DE" dirty="0"/>
              <a:t> e.V. etc.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0506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MSFT_ELT_Template01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5DAAB0"/>
      </a:accent1>
      <a:accent2>
        <a:srgbClr val="DFE3E9"/>
      </a:accent2>
      <a:accent3>
        <a:srgbClr val="BBC3CD"/>
      </a:accent3>
      <a:accent4>
        <a:srgbClr val="484848"/>
      </a:accent4>
      <a:accent5>
        <a:srgbClr val="1F1F26"/>
      </a:accent5>
      <a:accent6>
        <a:srgbClr val="F2CAA2"/>
      </a:accent6>
      <a:hlink>
        <a:srgbClr val="00194C"/>
      </a:hlink>
      <a:folHlink>
        <a:srgbClr val="954F72"/>
      </a:folHlink>
    </a:clrScheme>
    <a:fontScheme name="MSFT_ELT_Template01">
      <a:majorFont>
        <a:latin typeface="Constant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0592_TF55702786" id="{8603639B-A47A-4062-8998-34F694E22ADF}" vid="{273E875E-AAC4-48A6-AC96-1B223E280931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Klassische minimalistische Präsentation</Template>
  <TotalTime>0</TotalTime>
  <Words>331</Words>
  <Application>Microsoft Office PowerPoint</Application>
  <PresentationFormat>Breitbild</PresentationFormat>
  <Paragraphs>40</Paragraphs>
  <Slides>10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Constantia</vt:lpstr>
      <vt:lpstr>Office-Design</vt:lpstr>
      <vt:lpstr>Trainings- und Schwimmbad Blumenthal e.V.</vt:lpstr>
      <vt:lpstr>Projektüberblick </vt:lpstr>
      <vt:lpstr>Entwicklung Modellhaftes Vergabekonzept</vt:lpstr>
      <vt:lpstr>Nachhaltigkeit und Technik</vt:lpstr>
      <vt:lpstr>Ansichten</vt:lpstr>
      <vt:lpstr>Grundriss EG</vt:lpstr>
      <vt:lpstr>Grundriss OG</vt:lpstr>
      <vt:lpstr>Soziale &amp; Sportliche Bedeutung</vt:lpstr>
      <vt:lpstr>Wirtschaftlichkeit und Finanzierung</vt:lpstr>
      <vt:lpstr>Stadtentwicklung und Quartiersintegration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SuB</dc:creator>
  <cp:lastModifiedBy>SuB </cp:lastModifiedBy>
  <cp:revision>13</cp:revision>
  <dcterms:created xsi:type="dcterms:W3CDTF">2026-08-25T07:37:52Z</dcterms:created>
  <dcterms:modified xsi:type="dcterms:W3CDTF">2026-08-25T10:07:11Z</dcterms:modified>
</cp:coreProperties>
</file>